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334" r:id="rId4"/>
    <p:sldId id="320" r:id="rId5"/>
    <p:sldId id="331" r:id="rId6"/>
    <p:sldId id="33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17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7:06.967"/>
    </inkml:context>
    <inkml:brush xml:id="br0">
      <inkml:brushProperty name="width" value="0.05714" units="cm"/>
      <inkml:brushProperty name="height" value="0.05714" units="cm"/>
      <inkml:brushProperty name="color" value="#E71224"/>
    </inkml:brush>
    <inkml:brush xml:id="br1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0 3230 21242,'79'-44'3977,"-13"7"-2631,-53 31-1000,0 0-104,0 0-93,2 0-141,-1 0 18,1 0 684,8-1-1086,-5 1 15,6-1 74,-8 2-26,1 1-59,26-4-36,-18 3 25,20-3 18,-25 4 147,0-1-24,1 1 112,-2 1-40,0-2 127,-1 2 35,16-2-73,-12 2 53,12-1-121,-15 2-12,7 0-132,-5 2 13,14-2-30,-12 0 118,5 0 42,-6-1 92,0 1 77,1-1 18,0-1 146,-1 1 38,11-1-73,15-3-5,-9 2-52,10-1-88,-23 3-41,3 0-24,-1 1-35,2-1-13,1-1 99,16-1-42,-9 1 69,46-7 13,-40 6 6,8-2 0,-1 0 71,-7 1-49,8-1 1,0 0 64,-6 0-76,7 0 1,1 0 62,-6 0-60,8-1 1,0 0 22,-5 0-34,9 1 0,0 0-17,-7 2-34,8-1 0,0 1-33,-8 2-18,-2 0 0,-1 0-67,-3 1 36,13 0 1,1-1-65,-2 0 95,13-1 0,1-2 33,-17 1 57,0-1 0,-1 0 64,0 0-30,12 0 0,1 1 43,-3-1-39,15 0 0,-1 0 49,-19 1-76,-2 0 0,-1 1-31,-2 0-31,13-1 0,1-1-39,-3 2 49,13-1 0,-1-1 14,-20 2 0,-2 1 0,-2 0-3,-3-2 11,14 1 0,2-1 3,-4 0 5,15-1 1,-1 1-8,-19 2-20,-3 0 1,0 1-40,-2 0 16,14 0 0,2 0-31,-4 0 28,15 1 1,-2-1-32,-19 1 25,7 0 0,-1 0-37,-7 1 49,7-1 0,-1 2-34,-9 0 20,7 1 0,0 1-75,-8 1 4618,9 0 0,-1-1-6378,-6-1 951,8 1 1,1 0-932,-9 0 952,8 1 0,-1 0-931,-7-1 951,6 2 0,-1 0-844,-7 0 1730,5 2 0,1 0 3,-9 1 17,6 2 0,0 1-12,-6-2 17,6 2 1,0 1-12,-6-3-6,9 2 1,0-1 6,-6-1-4,14 3 0,0 0-2,-15-2 8,1 0 0,-2 1-8,-13-2 50,40 11-34,-39-8 34,51 13-39,-51-13 0,55 14-17,-52-15-3,7 3 0,1 0-3,-6-1 3,6 3 1,1 1 7,-7-2 12,6 2 0,0 0 17,-5-2 24,6-1 1,1 0-20,-7-2 79,3 0 0,-1-1-18,-9-1 203,36 9-197,-46-11 213,33 8-229,-36-10 78,33 8-151,-35-8-6,24 7-17,-30-7-263,13 6-27,-22-8-2376,3 6 302,-12-5 2370,-17 7 0,11-8 0,-10 3 0</inkml:trace>
  <inkml:trace contextRef="#ctx0" brushRef="#br1" timeOffset="2365">7469 2692 15053,'25'-15'1199,"-2"1"-902,-16 7-50,3-2-57,1-1-33,0-1-17,3-1-34,1 0 62,12-9-134,-3 4 22,8-6 67,5-4-56,-7 5 84,38-29-100,-31 22 41,8-7 1,0 1 2,-3 2 3,-1-1 0,0 1 8,0 0-584,11-11 562,-15 13 51,15-14-90,-11 9 16,2-5 1,0-1-23,2-4 23,5-7 0,0-2-1,-7 7 48,4-7 0,-1 1-41,-6 6 35,2-6 1,-1 0-54,-7 6 1,18-25-12,-28 34-6,-1 0-242,-1 1 231,-1-2 12,7-19-23,-6 12-489,6-16 483,-9 18 7,2-1-7,0 0 6,0 0-5,3 0 5,-1 1-5,1 0-17,20-35 11,-17 29-64,16-25 64,-22 39 0,1 2 132,-1 1-121,-1 3 6,1 1 498,-2 2-487,-1 1 28,12-17-44,-12 17 4,18-29-16,-22 33 0,7-11 628,-12 17-633,0 1 133,-1 1-128,-1 1-11,0 1 5,-1 1-11,-1 3-67,3-3 39,-4 6-134,2-2 129,-4 7-740,-2 0 773,1 1 12,0 0 5,0 2-6,0-1 1,1 1 5,-1 0-6,1 0 0,-2 0 6,2 0 6,-2-1 39,0 0 554,0-1-353,0 1-257,0 0 6,0 0-7,0 0 7,-1 0 10,-1 1 1,-1 0-6,-1 1 6,0 0-6,-2 1 0,1 0 0,-1 1-6,-1-1-8829,0 2 11821,-1-1-101,-2 2 90,-13 9-46,6-5 28,-13 9-44,11-8-64,-3 1-2923,-1 0-148,1 0 147,-2-1-189,3 0 103,0-1-57,-8 7 150,12-7 115,-6 5 7,16-10 41,3-1-217,1 0-281,1 0-520,2-1-223,0 0-400,0-1-411,6 0-87,-1-1 314,13-3 877,-6-1 727,8-4 555,-5 1 485,2-3 391,1 0 320,2-1 117,1 1-344,1-2-663,2 1-406,16-10 7,-15 7-194,22-14 21,-31 15 250,6-5-37,-15 9-47,0 2 104,-2 1 95,-1 2-425,0 0 52,-2 1-483,0 0-305,-1 1-587,1 0 137,-1 0-147,1 0-34,0 2-989,0 0-118,0 1 416,0 3 290,0 14 980,-1-6 9,1 12 93,-2-10 39,0 2 1382,1 1-39,1-1-137,1 1-393,1-1-469,1-1 10030,4 10-9064,-2-10-2146,3 6-328,-4-14-510,1-2-968,1 0-574,0-2-4935,-2-1 8695,0-1 0,-3-1 0,-2-2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12.365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71 97 22032,'-40'-5'947,"9"3"-655,31 2 794,0 1-940,2-1-18,0 0 12,2 0 12,2-1-18,2 0-28,2-2-38,3-1-1,1 0 146,19-6-73,19-7-134,-7 3-1,24-6-5,-44 14-11,12-2-11,-18 6-29,-5 2-560,5 3 236,-12-1-918,1 11 710,-9-5-3029,-9 13 878,2-11 2734,-7 7 0,10-13 0,1 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12.832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39 62 24105,'-22'-35'17,"5"9"28,18 31 5,0 5-11,2 1 6,1 3 0,1 2 5,1 3 73,3 12-61,-2-3 89,10 35-106,-7-28 129,15 47-107,-14-46 157,12 42-151,-13-45 39,8 34-95,-10-41 5,10 25-72,-12-33-617,6 13 157,-8-21-3556,1 6 39,-4-11 4027,-4 4 0,1-6 0,-2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15.499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111 280 20067,'-55'44'459,"10"-9"-397,41-29-35,1-2-21,1 0-12,1-1 1,0 1 5,1-2 218,12 8 185,42 4 1,7 2-214,-20 1-120,22-2 0,-14 1 372,-48-9 6,-5 2-100,-2 0-136,-6 1-49,-4 1-51,-1 0-28,0-1 225,-1-1-270,3-2 17,-8 0-112,11-4-762,-8 0 152,14-4-6056,-2-2-1019,6 1 7741,1-1 0,1 3 0,0 0 0</inkml:trace>
  <inkml:trace contextRef="#ctx0" brushRef="#br0" timeOffset="392">262 0 17395,'8'9'4823,"-1"-2"-4678,-7-7 287,0 0-399,-3 44 1,5-22-1,-1 37 23,7-21-28,-2-7 90,8 32-90,-7-30 11,10 41-28,-10-43 17,11 32-16,-11-39 4,7 24-16,-9-31-162,4 14-34,-6-23-1026,1 3 573,-3-10-2398,-1 1-6784,0-2 9828,0-3 1,0 2-1,-1-1 1</inkml:trace>
  <inkml:trace contextRef="#ctx0" brushRef="#br0" timeOffset="666">175 258 24161,'49'-30'199,"0"-1"0,35-20-171,-54 35-34,-1 1-89,1 2-124,-2 2-195,-1 3-292,-3 2-375,1 2-605,-3 2-1344,0 2 3030,1 6 0,-11-5 0,-1 4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14.985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 65 23623,'23'26'45,"-3"-1"-34,-16-10 6,-1 1-6,0 0-11,0-1-33,-1 1-6,1 0-45,-1-1-1031,4 11 566,-4-12-179,2 7-140,-2-16-269,-2-3-185,1 0-1955,-1-2 0,0 0 0</inkml:trace>
  <inkml:trace contextRef="#ctx0" brushRef="#br0" timeOffset="116">44 0 15978,'1'3'2660,"-1"-1"-5937,0-2 0,0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13.881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194 82 19277,'26'-45'935,"-5"9"-767,-21 36-229,0 0 122,0 2 107,0 3 51,0 4-35,0 3-55,0 4-45,0 2-28,0 4 6,0 2-6,0 3 5,0 0-5,0 4 129,0 44-151,0-31-1,1 31 18,0-31-51,0-14 17,0 7-1,0-11 29,1-9-22,-1 1 16,0-9-28,-1-5-33,1 1-12,-1-4-1870,0-1 1014,0-2-455,0 0-755,0-2-505,0 2-4665,0 1 7270,0-1 0,1 2 0,-1-1 0</inkml:trace>
  <inkml:trace contextRef="#ctx0" brushRef="#br0" timeOffset="817">1 405 20739,'60'-31'716,"-9"4"-542,-36 20-56,-1 0-46,1 0-27,-1-2-11,1 2-12,-2-1-5,6-2-23,9-10-5,-8 8-73,9-8 51,-20 13-12,3-1-22,-1 1 44,-3 2 1,8-3 11,-9 4-23,6-2-44,-9 5-163,2 0 213,-3 2 11,4 8 51,-3-2 10,2 10 147,-1 10-102,-3-9-5,0 13-5,-2-14-1,0 1-27,0-2 16,0 7-50,0-7-17,0 4-12,2-4 7,-1-7 22,3 2 50,-3-9 85,0-1 385,0 0-285,1-2-72,0-1-57,3-7-112,-1 2-22,2-5-34,-3 7-5,1 0-18,0 1-77,6 0 78,-2 0-1,4 2-139,7 1 140,-6 1-6,10 5 51,-12-1 39,12 8 5,-11-5 247,18 8-56,-19-11 576,6 4-279,-14-8 291,0-4-779,-2-1 51,2-27-62,-2 12 45,1-26-28,-2 24 90,-4-19-84,2 22-6,-3-7-28,0 12-90,3 8-140,-2-3-196,4 9-111,-1-1-1171,1 7 1085,-1-2-4372,1 21 2334,-1-13 2661,0 14 0,0-20 0,0 1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10.665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0 1 18610,'11'48'533,"-1"-5"-348,-7-18 27,2 1 7,-1 3-18,0 3-38,0 4-51,0 2-28,-2 3 106,2 52-145,-2-41 44,0 14 1,1-2-51,-1-23 73,3 38-67,-3-54 112,1 13-96,-2-24 219,1 4-257,-1-14-90,1-2-68,-2-2-1253,2-4 351,-1 0-8794,7-15 9017,-4 11 1,3-7 0,-6 13 0</inkml:trace>
  <inkml:trace contextRef="#ctx0" brushRef="#br0" timeOffset="468">194 410 19680,'-24'30'454,"2"-3"-303,9-14-22,0 2-39,0-2-29,0 2-16,0-1-23,0 1-11,1-2-5,0 1-28,-3 3-157,1 5 111,4-7-21,4 4 55,6-14 34,5 8 6,-2-8 16,2 6-5,-3-6-11,-1 0 10,1-1 18,0-1 39,0 1 84,1-1 83,0 1 74,2-1 380,5 0-413,0-1-74,6 0 62,5-1-163,-3 0 1,6 0 27,-7-1-11,0 2 202,25 0-297,-19-1 0,31 4-39,-35-3-151,12 2-46,-18-1-1719,6 4 1138,-12-3-4460,9 8-1819,-11-8 7068,4 4 0,-7-6 0,0-1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09.565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1 191 19372,'3'78'376,"0"-12"-326,-2-50-33,0 1 16,0-2-10,1-2 5,-1 0 17,1-2-57,-2 1-49,2-3-79,-2 1-118,0-3-151,0 0-2761,0 1 1137,0-3 2033,-3 3 0,3-6 0,-4 0 0</inkml:trace>
  <inkml:trace contextRef="#ctx0" brushRef="#br0" timeOffset="183">44 19 14135,'-2'-3'291,"1"1"-8978,1 2 8687,5-6 0,-4 4 0,3-4 0</inkml:trace>
  <inkml:trace contextRef="#ctx0" brushRef="#br0" timeOffset="667">216 277 9974,'0'4'8126,"1"-1"-7801,-1-3 78,0 0 46,-5 50 55,4-37 11,-3 38-100,3-51 89,1 0-437,-1-2-45,0-1-22,0-3-73,-1-7 40,2 2-46,0-17 68,1 12-56,7-23 28,-2 20 11,5-10 5,-3 12 7,0 0 4,2 1 7,-1 0 16,1 0-39,1 2 28,-1 0 6,9-5 16,-7 8-11,14-6-22,-14 12-11,14 0-1,-14 5-106,13 9 96,-15 0-6,12 21 33,-13-12-28,11 31-10,-11-27-320,7 29 145,-9-32-822,4 22 418,-8-25-2200,-1 16 1519,-4-20 1304,-5 13 0,4-19 0,-2 4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19.999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158 452 20162,'8'-38'560,"-3"6"-521,-12 31-45,-1 0-38,-2 1-29,-1 0 23,-1 4 5,0 2 17,-2 5 5,0 2 12,-1 2-6,-4 9 12,5-5-102,-6 28 79,14-26 23,-2 17 10,14-19 29,0-5 11,7 1 28,-2-8 39,0-3 22,1-1 196,6-1-162,-3-3 230,17-14-331,-18 5 0,9-10-11,-16 8-11,0 1 33,-1-12-50,-2 10 51,-1-12-96,-2 17-106,-1-1-12,0 8-21,0 0-12,1 1 179,2 0 45,0 2 145,9 7-156,-3-1-17,6 6-11,-5-4-23,2 1-201,8 9-62,-7-7-3030,15 18 1317,-18-21 1982,6 12 0,-13-18 0,1 2 0</inkml:trace>
  <inkml:trace contextRef="#ctx0" brushRef="#br0" timeOffset="533">546 43 21125,'17'79'750,"0"-12"-548,-10-45-44,0 1-24,0 0-33,-1 1-23,-1 2-11,0-1 73,0 21-95,-2-18 56,0 30-51,-3-40 510,0 9-235,-1-23 101,-1-1-359,0-5-101,-12-16-10,6 6-304,-20-26 186,15 22-6,-9-8-6,10 16-5,-2 1 0,2 2-420,-12 3 408,10 3-78,-16 13 258,19-3 39,-5 9 28,8-7 28,3-1 460,1 14-393,4-11 6,4 9 201,7-10-179,2-4-11,3 1-22,0-4-40,2-2-39,2-1-83,25-2-164,-15-3-1399,34-6 582,-39 2-498,9-3-853,-20 6-1197,-4 0-4363,-1 1 7908,-3-1 0,-3 2 0,-1-1 0</inkml:trace>
  <inkml:trace contextRef="#ctx0" brushRef="#br0" timeOffset="1051">933 43 20660,'11'47'678,"-1"-4"-409,-8-16-17,0 1-28,2 1-33,-1 0-29,1-1-16,1 0-12,-1-2-22,1 0 95,4 15-167,-4-17 27,5 20-50,-7-31 145,1 4 17,-4-14 17,0 0 73,0-3-280,-2-3-56,-2 0-1,-3-4 7,-1-2 10,-2-1 7,-1 0-85,-6-6 50,4 4-5,-5-4-123,0 5 95,4 4-17,-4-1-123,2 6 157,5 1 39,-4 5 39,1 5 34,3 1 17,-2 5 89,2 2-50,3-3-6,-1 3 84,5-1-44,1-4 201,6 12-213,2-12 11,6 6 118,4-7-129,-1-3 51,20 3-129,-14-8-303,29 0-39,-26-5-1960,32-7 795,-30 2 1490,36-9 0,-45 11 0,14-3 0</inkml:trace>
  <inkml:trace contextRef="#ctx0" brushRef="#br0" timeOffset="1450">1105 538 22576,'75'-28'157,"-14"5"-67,-52 22-1,-1-1 12,0 1-6,-2-2 0,0 1 6,0-1 162,6-7-218,-5 4 67,7-13-67,-10 10 101,2-15-107,-4 14-50,-5-15-57,-1 15-27,-4-3-207,-2 7 128,2 3-218,-12 5 347,9 2 29,-14 14 44,14-6 123,-11 22-73,14-16 163,-1 24-185,7-23 34,10 24-62,0-26-135,27 18-72,-12-24-1334,42 3 438,-30-13 1075,54-12 0,-64 6 0,22-7 0</inkml:trace>
  <inkml:trace contextRef="#ctx0" brushRef="#br0" timeOffset="1933">1686 0 21657,'7'92'914,"0"-13"-634,-2-54-6,1 2-39,0-2-56,1 2-50,1-2-45,1 0-22,1-1-17,0 0-1,0-3-21,-1-1 61,5 8-45,-7-11 191,3 4-18,-8-16 248,-1-4-466,-3-4-33,-2-3-6,-2-4-17,-2-1-33,1-2 28,-2 0 5,1 0 12,-1-1 28,1 3-214,-8-5 85,6 8-364,-14-2 414,12 11 112,-15 11 23,15-2 190,-11 19-90,15-15 264,-3 20-275,8-20 359,10 16-275,-1-19 331,24 6-426,-11-13-56,15 0-123,0-9-151,-6 0-203,10-5-1248,5-4 280,-10 4-1053,11-3 2442,-9 2 0,-17 6 0,0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26.698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0 124 23310,'59'37'907,"-9"-8"-722,-35-30-45,1-2-17,0-1-28,0-1-5,-1-2-17,0-1-1,0-1-10,-2-1 67,4-5-68,-6 3 153,6-12-169,-11 12-1,2-7-32,-7 4-46,-2 5-207,-8-8 151,1 11 0,-6-2 40,5 8 33,-2 1 17,0 3 6,-3 2 39,1 5 27,0 1 29,-1 3 29,1 2 88,-4 8-134,5-4 78,-3 20-117,11-19 11,-1 11 84,12-13-67,0-4-6,31 5-218,-11-12-2532,56 1-510,-40-7-6638,22-1 9148,-37 2 0,-14-1 0,-6-1 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31.381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20 0 26738,'2'40'78,"0"-4"-61,-1-15 0,0 0-1,1 2 1,-1-1-11,1 10-6,0-10-6,-2 6-55,2-8-18,-2-6-83,0 1-359,0-6 135,0-4-130,-2-1-156,0-2-263,-2-2-589,-1 0-1175,-1 0 2699,-2-2 0,4 1 0,0-1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7:14.449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 4 21618,'30'4'453,"-4"-1"-362,-14-6-7,2 2-17,1-1-17,2 0-10,1 1-7,2 0-10,0 0-35,27 1 7,-21 1-18,26 4 12,-38 0 123,7 9 28,-16-6 532,-3 17-493,-7-11 85,-13 25-220,6-19 29,-21 26-39,17-24 55,-22 25-66,20-26 22,-18 19-34,23-24 78,-10 9-33,16-17 68,-3 3-102,7-9 40,1 3-57,2-4 12,0 2-11,0-1 33,0 0 0,0-1 241,7 4-134,-2-4 341,16 2-335,-9-3 200,31-4-262,-18 0 84,46-11-130,-34 5 46,55-15-68,-49 14 29,49-13-40,-56 15 0,33-6-39,-46 12-224,11-2 101,-28 5-751,1 9 314,-10-2-4481,-11 22 1529,3-13 3540,-7 11 0,12-18 0,2-2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31.832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38 23 16723,'1'2'4010,"0"-1"-179,-1-1-3864,-5-11-1,3 8 12,-4-9 16,5 14 17,-1 2 6,0 2-6,-1 1-16,1 3 5,-1 8 5,2-6 18,0 9 27,3-15 336,1 3-150,0-8 22,0 0 139,0-4-273,0 0-35,1-4-10,-2 0-18,-1-1 6,1-1-39,-2 1-16,2 0-29,-2 2 6,0 0-45,0 3-387,0 1 11,-2 1-1763,-3 10 559,-1 0 1636,-8 19 0,10-17 0,-5 7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29.849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13 474 26183,'42'27'325,"-8"-1"-291,-30-6-6,-1 1-17,-1 1-6,-1 0-5,0 1 0,0-2-28,-1 0-117,0 7-1021,0 0 489,0-6-342,0-4-2583,-2-14 1,1-2 3601,-1 0 0,1-2 0,0 0 0</inkml:trace>
  <inkml:trace contextRef="#ctx0" brushRef="#br0" timeOffset="153">13 302 19232,'-7'-7'919,"1"1"-1048,6 6-3148,0 0 0,0 0 0</inkml:trace>
  <inkml:trace contextRef="#ctx0" brushRef="#br0" timeOffset="566">120 625 15704,'6'0'3629,"-1"0"-2873,-5 0 2414,0 0-2929,26 57 112,-19-43 0,21 44-40,-28-59-105,1-2-147,0-4-22,0-4-16,-1-5 33,0-12-39,0 4 5,0-21-5,0 18-23,9-31-16,-3 29 44,20-30 253,35 57-208,-26-12 101,28 49-95,-52-13 22,4 9-5,-7-8-34,0-1-6,-3 2-22,2 4-11,-4-7 6,-1 7-29,0-15-240,-2 3 33,0-11-1356,0 0 791,1-5-2566,1-2-241,1-1 3585,2-4 0,-3 4 0,1 0 0</inkml:trace>
  <inkml:trace contextRef="#ctx0" brushRef="#br0" timeOffset="902">508 0 25326,'38'68'191,"-5"-7"-141,-28-30 6,1 2 11,1 0-11,1 1 0,1 0 34,5 15-68,-3-12 18,3 10-29,-4-16 11,-1-2 68,7 24-90,-8-26-39,6 23-45,-10-40-28,-1 4-17,-2-12-17,-1-1-375,1-1 6,-1-2-253,0-2-424,-1-3-959,-2-1-7680,-5-6 9156,3 4 0,-1 1 0,4 6 1</inkml:trace>
  <inkml:trace contextRef="#ctx0" brushRef="#br0" timeOffset="1092">379 345 25422,'64'-17'-1094,"1"-1"0,-1 1 1,-13-3-1,-2 5 0,21 13 1,-15 9-1,-43 1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28.833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216 216 23887,'40'23'526,"-6"0"-341,-22-6-23,-1 2 1,0 0-12,-1 1-28,-2 0 0,1 1 158,1 18-197,-4-13 201,1 24-178,-6-31 190,-4 18-230,0-24 0,-3 7 34,-2-9-45,0-3-6,-2 1 51,-1-4-56,2-3-23,-2 0-5,1-2-6,0 0-44,-1-1-40,-1-2-274,-6-3 72,4 0-106,-4-2-644,-1-1 443,3 3-40,-5-3-1025,2 1 213,5 3-857,0-2 2291,4 0 0,7 4 0,-2-2 0</inkml:trace>
  <inkml:trace contextRef="#ctx0" brushRef="#br0" timeOffset="241">1 0 19350,'2'7'-639,"0"-1"-375,-2-6-2263,0 0 0,0 0 0</inkml:trace>
  <inkml:trace contextRef="#ctx0" brushRef="#br0" timeOffset="733">496 108 22817,'-42'53'157,"8"-8"-112,28-29 16,3-1-5,0 0 6,2 0-17,1 0 5,1-1 0,2-1 12,3 0 22,4-3 22,1 0 40,3-2 358,17-1-353,-8-3-16,12-3-7,-15-3-21,-1-4-34,0-2 156,11-12-134,-12 5 1,6-8 44,-12 1-61,-6 6 94,-4-22-139,-5 19 27,-6-13 35,-7 10-63,3 6-16,-6-3-28,-2 8 11,5 4-17,-6 1-61,2 5-12,5 3-56,-2 1-392,5 8 101,4-2-156,0 3-1272,2 4 431,3-4 1434,1 15 0,2-18 0,0 6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27.698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173 16 21836,'17'-9'-101,"-3"2"163,-14 16-6,0 1-11,0 3-6,0 2-5,0 4 5,0 1-6,0 4-5,0 2 6,1 4 0,-1 1 0,1 3 0,-1 1-6,1 0-12,-1-1 7,0-1 66,1 33-89,-1-31 12,0 32 4,0-54 40,0 5-22,0-17-17,1-1-84,0 0-40,0 0-2066,9-7 447,-3 1-1405,6-7 3131,-4 2 0,-5 5 0,1 0 0</inkml:trace>
  <inkml:trace contextRef="#ctx0" brushRef="#br0" timeOffset="600">1 296 22856,'80'-35'543,"-11"5"-442,-48 22-56,1 2-28,1-1-79,0 2-106,2 0-123,-1 2-123,2 1-791,12 2 443,-8 0-156,8 0-102,-12 0-173,-2-1-106,-1 0-214,-2-1-1926,5 0 1950,-7-1 446,3 1 41,-7 0 750,-5 1 73,0-1 274,-6 2 448,-2 0 465,-2 0 3149,-5 4-3065,2-1-140,-6 4 527,-1 1-902,3 0-118,-4 4-106,4-1-96,-1 2-66,1 1-57,1 1 51,-1 8-78,3-6 22,1 4 280,2-1-141,2-7-4,1 3 16,1-6 0,1-2 5,2 0 701,10 1-650,-4-4-39,8 0-67,-5-5-90,1-3-23,3-1-21,-2-4-1,1-1 6,-1 0-6,-2-2 0,-1 0 129,1-7-112,-4 3-6,0-5 74,-6-5-96,-3 5-12,-1-6-16,-4 9-16,-2 2-29,-3 1-123,-16-4 17,7 8-40,-14-2-335,4 10 5,5 5-185,-5 2-218,10 5-269,3 1-341,3 1-8353,2 11 9454,5-11 0,1 4 1,3-13-1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25.882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241 1 24133,'14'85'605,"0"0"0,1-11-569,-6 14 1,-3-9 2,-6-48 6,0 7 17,0-18-12,0-6 23,-1-3 280,1-6-101,-1-3 190,-2-6-425,-1-2-17,-1-6 5,-1-2-21,-1-2-7,1-2-257,-11-20 95,7 13-11,-7-13-207,2 11 202,3 10-2,-4-4-15,6 13-23,-2 2-151,-18 13 420,13 0 34,-15 10 151,13 3-96,5-3 1,-3 6-23,7-6 0,2 0 259,1 21-242,4-16 11,5 14 168,10-17-140,0-6 124,16 6-197,-6-11 6,47 3-140,-34-9-672,49 0 123,-54-4-1630,25-1 196,-32 2 2039,10 0 0,-22 1 0,2 0 0</inkml:trace>
  <inkml:trace contextRef="#ctx0" brushRef="#br0" timeOffset="417">500 324 22593,'8'50'260,"0"0"1,7 32-93,-12-67-17,2-1-11,0-3-17,2-2 6,-2-1 56,1-3 72,-2-1 18,1-2-6,0-1 145,9-11-358,-5 2 68,16-29-107,-15 13-6,11-40-34,-14 33-5,5-19-11,-5 27-6,0 1 28,0 5 6,0 3 11,-3 3 17,0 3-23,-1 3-16,-2 3-85,1 1 57,-2 1 27,0 2 113,0 8-34,0 2-11,2 7-28,4 8-6,1-5 0,3 8 0,5 0-56,-4-6-856,15 18 89,-12-21-4857,20 13-2071,-19-24 7740,7 2 0,-16-10 0,-3-2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17.167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176 453 21080,'12'30'549,"-3"-3"-431,-8-14-18,0 3-49,2 1-29,1 3-11,1 1 1,1 2 38,9 26-50,-6-16 11,8 19 0,-5-13 1,-2-10-18,2 7-22,-1-9-28,-2-9-28,0 2-202,-4-10 113,-2-4-1,-1-3-274,-1-2-196,-1-1 644,-3-9 0,3 7 0,-3-7 0</inkml:trace>
  <inkml:trace contextRef="#ctx0" brushRef="#br0" timeOffset="381">68 517 13144,'-11'-12'2515,"2"2"-1955,9 10 3954,0 0-4245,35-45-45,-19 31-56,29-35-62,-26 43-39,-1 0-16,1 2 10,15 0-77,-12 3-102,28 3 45,-29 1-190,24 15 213,-30-8 83,7 14 102,-20-13 413,-14 15-402,2-11-28,-11 8-28,4-10-6,1-1-34,-1-1-16,1-1-23,0-1-33,1 0-51,1-3-67,0 0-96,3-3-789,-1 0-100,5-1-8134,3-2 4470,11 0 4789,-1-1 0,3 0 0,-6 0 0</inkml:trace>
  <inkml:trace contextRef="#ctx0" brushRef="#br0" timeOffset="692">521 1 21931,'7'49'140,"-1"-5"-88,-6-21-8,0 1-10,0 2-6,0 2-17,0 1-5,1 1-34,-1 0-1149,10 44 578,-5-38-3887,11 45 1657,-10-61-4559,2 6 7388,-6-17 0,0-4 0,-2-3 0</inkml:trace>
  <inkml:trace contextRef="#ctx0" brushRef="#br0" timeOffset="1198">736 324 20095,'-15'53'168,"4"-7"-95,11-29 27,0-2 18,0 1 11,2-1 5,2 0-22,1-2 22,0 0 303,12 8-308,-7-11 505,14 7-399,-14-15-56,4-3-45,-5-3-38,0-3-12,1-2-17,-1-2-22,-1-2-1,0-1-49,-1-2-18,-2-1-44,2-7 45,-3 4 11,1-4-23,-2 4 28,-1 6 29,0-6-12,-1 13-84,0-1-44,-1 7-236,0 1 330,0 2 46,0 2-1,1 7-5,0-1 39,8 16-56,-4-11-78,13 20-85,-8-19-1210,11 20 567,-12-22-4274,5 17 1187,-11-19 3893,2 6 0,-5-14 0,0 0 0</inkml:trace>
  <inkml:trace contextRef="#ctx0" brushRef="#br0" timeOffset="1665">1274 195 19652,'-39'17'348,"5"-2"-242,21-6-16,1-1-29,1 1-38,1-1-18,1-1 1,1 1-197,-1 7 147,5-7 10,0 7-5,10-5 39,-1-2-11,6 2 22,2 0 11,-3-4 146,14 7-95,-10-7 117,18 9-156,-19-8 5,14 9-22,-18-8 252,3 7-135,-14-9 101,-17 11-218,2-9-224,-23 6 28,22-10-1053,-10 1 33,21-5-8632,0 0 9132,7 0 1,0-1 0,0 1-1</inkml:trace>
  <inkml:trace contextRef="#ctx0" brushRef="#br0" timeOffset="5882">176 1185 20655,'-25'-35'1680,"6"8"-1372,18 27-140,1 0-156,1 1 32,2 2 1,2 4 11,1 3 0,2 4-17,-1 2 1,2 3-7,1 11-10,-1-4 27,7 35-39,-6-27-11,4 20-45,2-2 34,-6-19 17,7 26-6,-9-33 0,1 4-11,-2-8 16,-3-9 62,0 1-27,-4-10-68,1-1-112,-2-5-807,-6-7 398,3 2-6245,-14-16-471,11 14 7265,-5-7 0,10 14 0,1 1 0</inkml:trace>
  <inkml:trace contextRef="#ctx0" brushRef="#br0" timeOffset="6179">4 1421 15967,'-2'-9'3187,"0"2"-2633,2 7 2594,0 0-3058,67-49-29,-44 35-5,52-37-11,-59 48-6,-1 1 12,0 0-163,12 1 17,-12 1-320,15 2 29,-19 0-3289,24 9 1765,-17-6-890,13 5-4409,-19-6 7209,-3 0 0,-3-3 0,-3 1 0</inkml:trace>
  <inkml:trace contextRef="#ctx0" brushRef="#br0" timeOffset="6731">542 1314 22274,'11'35'459,"0"-4"-280,-6-17 0,1 2-11,-1-1-44,-1 2-24,0-3-32,-1 1-7,1-2 68,3 10-101,-3-10 56,4 8-11,-6-17 448,2 2-314,-3-6-22,3-8-225,0 0-324,9-22 118,-4 13-661,15-24 604,-12 25 7,6-6 27,-9 14 45,-1 4 33,-1 1 56,-2 3 62,-1 0 62,0 3 34,-1 1 33,1 4 84,2 8-73,1-4 1,1 7 122,6-3-83,-2-4 178,16 6-167,-12-10 50,7 0 409,-11-7-253,-5-1 343,4-9-522,-7 2 7,2-9 139,-4-3-151,0 3-5,-2-6 94,0 0-117,0 5 163,-2-18-219,0 18 56,-4-20-79,2 23-16,-2-13-39,4 18-404,0-4-22,1 10-2492,1 1 1998,0 5-1903,3 5 358,-1 0 2487,4 3 0,-5-6 0,1-1 0</inkml:trace>
  <inkml:trace contextRef="#ctx0" brushRef="#br0" timeOffset="6999">1123 1249 23411,'29'91'39,"-5"-16"-62,-23-61-27,0-1-68,0-1-55,0-3-107,0-2-95,0-2-119,0-3-83,0 0-2615,3-4 441,-1-3 2751,3-5 0,-4 4 0,1 0 0</inkml:trace>
  <inkml:trace contextRef="#ctx0" brushRef="#br0" timeOffset="7110">1123 1056 17641,'1'7'-9831,"-1"-1"9772,0-6 1,0 0-1,0 0 1</inkml:trace>
  <inkml:trace contextRef="#ctx0" brushRef="#br0" timeOffset="7535">1403 1120 17076,'2'7'3489,"0"-1"-2722,-2-6 1916,0 0-2649,-18-8-12,9 11-5,-14-4 17,14 13-12,1 0 1,0 1-23,2 0 16,1 13-21,4-12 61,11 17 50,63 25-111,-43-30 27,41 25 34,-69-45 34,-2 0 16,-4 1 0,-3 1-5,-7 2-34,-2 0-16,-4 0-1,-1 0 6,-2-1-11,0-2 50,-7 1-89,10-4-57,-11 0-77,20-3-164,-3-1-1164,12 0 302,1-1-6144,6 0 7298,0 1 0,2-1 0,-4 1 0</inkml:trace>
  <inkml:trace contextRef="#ctx0" brushRef="#br0" timeOffset="7864">1597 797 22425,'18'77'655,"-4"-9"-498,-10-39-34,-1 0-28,2-1 1,0 1-52,1 0-4,-1-1-29,1 0-6,-1-1-16,4 17-34,-3-18 12,1 10-124,-4-21 56,-2-5-28,0-1-307,-1-7 44,0-1-2241,1-1 381,-1-2-1831,1 0-3557,0-2 7640,0 0 0,-1 2 0,0 1 0</inkml:trace>
  <inkml:trace contextRef="#ctx0" brushRef="#br0" timeOffset="8070">1446 1034 19770,'-11'-5'2677,"3"0"-2268,8 5 1445,0 0-1809,67-54-57,-35 36-697,54-9 1,2 5-1,-47 19 1,10 5-1,1 1 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44.015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0 24 20005,'8'-13'-39,"-1"2"56,-7 11 610,0 0-448,1 1-22,0 0-6,2 0-17,-2 1 1,1 0 16,0 1 6,0 1 11,-1-1 381,3 10-392,-2-3-39,1 7 111,-2 5-111,-1-5 5,1 9-16,-1-6-7,1 2-16,-1 0-22,0 0-6,0 1-17,0-2-11,0 0-11,0-1 0,1 0-6,0-1 0,1-2-5,0 0-12,0-1-16,2-2-12,-1-1-27,1-1-57,-1-2-78,0-1-106,0-1-146,0-2-175,0 0-262,0-1-307,-1-1-433,2 0-626,-1-1-970,2 0-3730,-1-2 6951,-1 0 0,0-1 0,-2 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46.365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45 1 23271,'-7'42'336,"0"-4"-219,6-17-22,-1 1-22,-1 1-28,0-1-17,-1 1 0,2-2 0,-1-1-22,1-2 10,-1-1-10,1-3-23,0-1-44,0-5-91,1-1-447,0-3 151,1-2-454,0-2-4357,1-8-3278,0 3 8537,1-8 0,0 9 0,-1 1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46.536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10 74 22179,'-5'-9'1808,"0"2"-1651,5 7-6128,0 0 2919,32-30-4672,-19 27 7724,23-21 0,-30 29 0,-3-1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47.003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0 169 22666,'15'-38'845,"0"6"-643,-3 26-45,1-1-34,1-1-45,1 1-22,1-1-22,1 1-23,0-1-5,1 0-6,0 1-39,0 0-40,0 1-89,1 0-112,-2 2-140,1 0-218,-2 1-265,-1 1-328,-3 1-484,-2 1-6249,-2 6 2962,-4-1 5002,-2 5 0,-2-7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7:11.316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1 653 20515,'3'-21'1142,"-1"3"-834,-2 17-55,0 0-63,0 0-39,0-1-44,2-2-1,1 0 90,6-3 191,27-10-343,-13 7 46,42-12-68,-38 15 1,37-4-23,-36 8 5,23-1 7,-27 3 83,39-3-73,-32 3 45,44-6-55,-48 4 10,22-5-11,-28 4-11,24-3-22,-26 4-314,21-1 56,-30 3-611,7 1 286,-12 0-2649,1 8 2134,-5-3-4118,-6 10 1726,2-8 3512,-6 3 0,6-7 0,1-1 0</inkml:trace>
  <inkml:trace contextRef="#ctx0" brushRef="#br0" timeOffset="683">323 416 21243,'2'-26'1031,"0"5"-751,-3 19-45,1 1-5,0 0 313,0 1-571,-1 0 22,0 2 17,0 3 29,-1 2 38,-1 11-44,0-1 16,-1 28-28,2-19 68,-1 35-68,3-34-5,0 34 0,0-36 39,2 27-34,-1-33 12,4 19-6,-3-25 67,3 14-72,-3-17 49,4 10-55,-2-14 22,1 4-39,-3-7 68,0-1-35,-1-1-643,-1-4-197,1 0-8737,5-16 1848,-2 8 7696,3-9 0,-5 15 0,-1 1 0</inkml:trace>
  <inkml:trace contextRef="#ctx0" brushRef="#br0" timeOffset="1617">1292 115 23595,'41'-63'588,"-9"13"-453,-32 49-253,0 1 107,0 5 28,0 0 16,0 8 7,-1 0 4,1 4 7,-2 2 106,-2 24 44,0 8-156,-1 0 84,2 15-79,2-39 51,-1 32-51,2-36 40,1 23-84,0-29 55,3 12-50,-2-20 23,4 4-23,-5-10-39,2 1 34,-2-4-73,6 0 16,-3 0-195,7-5 5,-4 0-1417,10-10 498,-7 5-6507,11-11 78,-11 13 7589,3-4 0,-9 10 0,-2 0 0</inkml:trace>
  <inkml:trace contextRef="#ctx0" brushRef="#br0" timeOffset="2283">969 761 21271,'31'12'891,"-4"-3"-639,-15-8-28,1-1-6,2 0 1,1 0-35,3 0-32,2-2 55,14-2-6,27-7-133,-10 0 24,-1 2 0,-2-1-30,-3 1 22,12-1 0,-1-1-67,-11 4 11,45-6-39,-60 10-6,19 1 0,-31 1-17,8 2 18,-22 0-152,3 2 22,-6-1-1176,2 8 358,-2-3-6143,2 13-807,-3-11 7914,0 6 0,-1-11 0,0-1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47.464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0 52 24391,'2'-30'22,"-1"8"23,-1 28 16,1 2 35,0 2 38,2 3 28,-1 3 1,0 3-12,1 3-17,-1 4-4,1 2-29,0 2 89,2 18-128,-3-9 22,3 13-23,-3-15-10,1-1-12,0-2 0,0-1 0,0-2-16,-2-2 16,2-1-22,-2-3-17,0-4-12,0-3-32,-1-6-63,1-3-50,0-4-39,0-1-117,-1-4-270,1 1-470,-1-4-1367,1-2-4665,-1-6-1440,0 0 8525,0-2 0,0 7 0,0 2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44.436"/>
    </inkml:context>
    <inkml:brush xml:id="br0">
      <inkml:brushProperty name="width" value="0.04286" units="cm"/>
      <inkml:brushProperty name="height" value="0.04286" units="cm"/>
      <inkml:brushProperty name="color" value="#E71224"/>
    </inkml:brush>
    <inkml:brush xml:id="br1">
      <inkml:brushProperty name="width" value="0.05714" units="cm"/>
      <inkml:brushProperty name="height" value="0.05714" units="cm"/>
      <inkml:brushProperty name="color" value="#E71224"/>
    </inkml:brush>
  </inkml:definitions>
  <inkml:trace contextRef="#ctx0" brushRef="#br0">0 604 21702,'13'21'745,"-3"-1"-498,-10-6-40,0 1-33,0 0-29,0 0-50,0 1-22,0-1-34,0 0-11,0-1-11,0-1-22,0-2 5,0-1-12,1-1-27,0-1-56,1-3-67,1 0-118,0-2-129,0 0-169,1-3-178,-1 1-168,1-1-324,0 0-528,1-3-851,1-1-4632,-1-2 7259,-1-1 0,-2 3 0,0 1 0</inkml:trace>
  <inkml:trace contextRef="#ctx0" brushRef="#br0" timeOffset="162">22 431 16840,'-11'-11'4022,"3"2"-3518,8 9-10335,0 0 10641,16-12 0,-12 9 0,12-9 0</inkml:trace>
  <inkml:trace contextRef="#ctx0" brushRef="#br1" timeOffset="612">172 690 19717,'11'6'-4386,"-3"-1"2924,-8-5 11005,0 0-9504,22 43-108,-17-34-85,17 31 51,-22-45-1164,-2-2 1086,0-2 430,13-83-232,-5 59 11,4-20 0,2 5 0,-1 33 5,4-3 6,-6 8-10,0 1-1,-1 2-17,-1 2-16,0 2 5,-2 1-9831,2 2 9233,-2 1 1602,1 2-541,1 3-459,-1 2 277,1 2 144,-1-1 35,2 3-1793,1 4 299,-1-1 708,1 2 591,-1 3 537,-2-6-185,2 5-192,-4-7 65,1 0-154,-1-1-36,0 1 68,1 4-31,-2-4 9493,0 4-8217,-1-4-2972,0-1-207,-2 0-120,2 0-198,-2 0-1980,2 6 917,-1-5 858,3 4 2089,0-6 0,-1-4 0,0-2 0</inkml:trace>
  <inkml:trace contextRef="#ctx0" brushRef="#br0" timeOffset="1012">646 1 21131,'1'73'476,"0"-5"-286,-1-31-488,1 4 410,-1 3-32,0 2-24,0 2-28,1 0-6,1 0-11,1-3 0,1-3-5,1-4 5,0-2 144,-1-4-144,1-3 98,-1 5-14,0-2-5,-1-8 56,-1-6 638,-1-16-661,-1-1-78,0-1-264,0-2-72,0-1-101,0-2-101,0-2-163,0-2-290,0 0-443,0-1-627,0 0-695,0 0-3904,0 1 6615,1 1 0,-1 4 0,1 2 0</inkml:trace>
  <inkml:trace contextRef="#ctx0" brushRef="#br0" timeOffset="1413">861 302 20308,'-57'44'235,"9"-5"-185,32-19-22,1 1-6,-1 1-5,0 0-17,0 0-5,0 0 10,3-1-16,0-3 0,3-3-146,-1 5 107,7-10 44,-2 4 157,9-12 17,2-1 34,2 0 207,9-1-253,-4 0-10,6 0 72,3 0-111,-5 0-29,6 0 18,1 0-73,-5 0-18,6 2 1,-7 2-6,-1 2-23,0 0-269,9 9 46,-10-5-129,7 6-812,-10-5 302,-4-5-247,2 2-307,-6-4-382,0-1-447,-2-1 2268,0 0 0,-1-1 0,0 0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49.698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18 138 10567,'2'5'2862,"0"-1"-1988,-2-4 6502,0 0-6888,37-1-45,-26 0-34,30-1-34,-36 1-39,0-1-56,2-2-56,0 0-62,0-2-55,2 0-35,0-1-38,0-2 0,1 1 33,4-6-28,-5 3-11,4-3 45,-4 0-28,-2 4 5,-1-1 12,-4 4-12,-1 2-5,0 1-23,-1 1-72,-4 1-23,-1 2 0,-4-1 6,-2 3 33,-2 2 12,-2 3 11,-2 4 0,-8 6 16,5-2-5,-5 3 17,0 0-17,9-5 11,-4 4 34,7-2-17,4-4 6,1 1 10,5-3-4,1-2 21,2 1 23,0-1 174,7 2-106,-1-1 105,23 5-246,-9-7-78,33 8-73,-27-9-112,15 2-807,-14-1 113,-6-1-567,2 0-5443,-3-1-1490,-6-2 8446,2 0 0,-11-1 0,-2-1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50.048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6 1 24665,'2'33'785,"-1"0"-505,-5-7-34,1 2-22,2 1-28,0 0-17,1 0-39,0 2-22,1 0-17,0 0-17,1 0 123,5 26-190,-3-21 16,3 18 29,-3-18-29,0-9-27,0 6-34,-1-8-11,0-10-68,-1 2-61,-1-11-33,0-3-152,-1-1-207,1-2-3468,-5-4-5336,1 1 9364,-4-4 0,4 4 0,0 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48.464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204 108 22571,'-18'-36'156,"1"8"-144,10 28 10,-2 2-16,-2 1 10,0 5 1,-2 1-6,0 4 1,0 1 21,-7 10-16,6-5 78,-11 23-67,13-20-11,-2 12-17,10-16 0,2-2 6,1-1 5,2-1 22,3-1 12,2-2 11,2-2 11,2-2 57,6 2-74,-3-5 12,4 0-1,-6-4-10,-1-2-1,1-2-11,-2-4-11,1-1-5,-2-2-1,0-2-5,-2-2 16,1-10-10,-2 7-12,-2-7 17,-2 3-39,-1 6 16,0-2-5,0 8-11,0 4-11,0 1-40,0 3-139,-1 0 66,1 2 152,0 2-11,0 1 10,0 2 7,1 2 10,0-1-16,2 1 62,6 6-63,-2-4 1,5 5-28,0-3 5,-1-2-55,4 2-85,-3-2-179,0 0-296,2-1-366,-1 1-2956,6 1 532,-5-2-4514,2 1 7925,-8-3 0,-4-4 0,-2 0 0</inkml:trace>
  <inkml:trace contextRef="#ctx0" brushRef="#br0" timeOffset="387">592 43 24267,'-57'19'101,"8"0"-67,33-2 11,1-1 5,2 2-5,1-3-6,2 0 0,3-2 17,1 0 6,4-1 145,0 4-117,2-4 302,10 10-252,-3-12-22,9 4 44,1-6-95,-2-3-39,6 1-50,2-4-107,-5-1-100,6 0-164,-6-1-268,-2-2-336,1 0-555,-1-1-1298,-1 0-4701,-2 0 7551,-2 0 0,-6 2 0,-2-1 0</inkml:trace>
  <inkml:trace contextRef="#ctx0" brushRef="#br0" timeOffset="768">936 0 23562,'-60'26'364,"9"-3"-219,37-10-5,1 0 0,0 1-22,1 2-6,0-1 11,2 2-22,0-1-11,1 0-18,3-1-10,2 0 179,3 10-163,3-8 18,4 5 61,6-10-90,-1-4-22,4 1-23,3-3-61,-3-3-67,6 0-382,2-3 6,-3-1-319,4-1-2453,2-4-325,-6 0-5019,5-2 8598,-11 4 0,-7 1 0,-3 2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59.751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238 6 24234,'-7'44'442,"1"-5"-296,4-14-17,-1 1-12,2 2 1,-2 0-45,2 1-17,-2 0-23,1 0-22,0-2-5,-1 22 16,2-24-83,0 14-270,3-31 23,-1-3-33,3-1-650,4-4 67,-2-2-718,4-1-1523,-3-4 3165,1-3 0,-3 4 0,-1 1 0</inkml:trace>
  <inkml:trace contextRef="#ctx0" brushRef="#br0" timeOffset="252">1 243 23831,'37'-20'95,"-4"3"-84,-15 15 11,1 0-10,0 0-12,0-1-23,-1 1-61,0-1-95,0 1-140,0 1-152,0 0-234,-1 1-1502,8 0 638,-6 1-369,5 0-2593,-1 2 4531,-3-3 0,-3 0 0,-8 0 0</inkml:trace>
  <inkml:trace contextRef="#ctx0" brushRef="#br0" timeOffset="652">561 136 21086,'40'15'3758,"-7"-4"-3707,-33-13-23,0-1-6,0-1 6,-2-4-22,0 0-1,-3-1 18,1 0-1,0 2 28,-1 0-5,0 2 0,0 0 0,-2 1-34,0 2 0,0 1-16,-3 1-12,1 2 11,-3 2-5,0 4 5,-2 4 1,-1 1 5,-1 3 0,1 0 11,0 3 0,1-2 17,2 3-17,2-1 34,-1 9-28,6-7 17,0 5-12,4-9 0,1-2-4,3 0 21,1-2 6,3-1 11,2-3 22,2-1 6,1-3 11,3-1-16,3-1-18,1-2-27,2-1-34,14-1-62,-10 0-78,9-1-145,-13 1-220,-1 0-318,-2 0-504,-1-1-953,0 0-1534,-3 0-4874,-1 0 8688,-3-1 0,-5 2 0,-2 0 0</inkml:trace>
  <inkml:trace contextRef="#ctx0" brushRef="#br0" timeOffset="981">841 329 23976,'-12'-21'543,"2"2"-296,5 5 5,1 0-34,1-1-32,1 1-24,1-1-22,1 0-11,0 1-23,2-2-16,1 0-23,4 0-5,2-1-18,3 1 52,6-7-63,-1 6-22,4-4 1,-6 9-7,0 1-5,-2 2-17,-1 3-128,4 1-23,-4 3-118,3 2-207,-5 5-319,1 4-689,-2 3-1714,0 4 3215,1 4 0,-6-9 0,0 0 0</inkml:trace>
  <inkml:trace contextRef="#ctx0" brushRef="#br0" timeOffset="1631">1142 179 24122,'7'72'627,"-1"-15"-442,-7-52-23,0-3-39,1 0-11,0-2 975,0 1-1031,0-4-33,1 0-12,0-5 17,0-1-17,1-3-5,1-2 5,1-2-11,0 0-6,1-1 6,0 0 0,0 1-11,1 1 0,0 2 11,0 2-6,1 3-5,0-1 6,1 4-7,-1-2-4,2 4 32,-3-1-27,1 2-6,1 1 6,-2 1 6,3 0-1,-2 2 6,0 1-17,0 4 23,2 1-6,-2 2-6,1 0-11,4 10 12,-5-9 33,4 7-28,-4-8 0,-3-3-6,1-1 23,-2-2 5,-1-3-22,-1 0 34,0-1-12,0 0 6,1-2 23,0-2-34,1-3-12,2-2-5,1-3 0,0-1-11,2-3 11,0 0 6,2-1-12,1 0 6,2-1 17,8-5-45,-5 7 28,6-4-11,-8 11-6,-2 1 22,-1 3-10,-2 3-6,-1 1 11,-1 1 0,-1 3 0,5 7 11,-3 2-6,4 6 85,1 8-23,-3-5-5,4 8 5,-6-8-28,1 0-11,0-1 0,-1-1-17,-1-3-11,2 1 0,-3-5-117,2 0-130,-2-7-296,0-2-835,2-2-2929,0-2-5321,0-2 9628,-1-2 0,-4 2 0,0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53.777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1722 87 18509,'0'0'0</inkml:trace>
  <inkml:trace contextRef="#ctx0" brushRef="#br0" timeOffset="1521">2605 410 25422,'24'-16'470,"-2"3"-285,-14 13-12,1 0-33,2 0-39,0-1-34,1 0-22,1-1-50,2-2-57,2 1-95,2-1-184,1 0-315,0 0-688,0 3-2112,-2 0 3456,-1 4 0,-8-2 0,-3 3 0</inkml:trace>
  <inkml:trace contextRef="#ctx0" brushRef="#br0" timeOffset="388">2002 1 18067,'5'10'4330,"0"-2"-3490,-5-8 1148,0 0-1977,-3 5 0,2 2 17,-1 7 0,2 1 12,1 2-1,-1 2 1,2 1 83,3 22-95,-2-15 11,4 17 23,-2-21-23,-1 2 28,1 0 45,3 22-78,-5-18-6,3 13 22,-5-16-874,0 8 449,-1-14-191,0 2-268,0-23-477,0-2-795,0 1-7725,0-2 9680,0 1 0,0 1 0,0 1 1</inkml:trace>
  <inkml:trace contextRef="#ctx0" brushRef="#br0" timeOffset="677">1916 324 25186,'5'-56'67,"1"11"-50,1 44-6,1 1-33,1 1 33,2 1-6,1 1-10,2 2-1,1 0-27,2 0-68,-1 1-90,3 0-133,0 1-220,1 0-228,1 0-376,1 1-634,-2-2-1035,0 0-7014,5-1 9463,-9-1 0,-2-2 0,-10-1 0</inkml:trace>
  <inkml:trace contextRef="#ctx0" brushRef="#br0" timeOffset="1038">2217 324 22599,'47'27'817,"-9"-4"-587,-34-20-12,1 0-50,-2-1-45,1 0-22,-1 0 6,1 0-12,-2-1 0,1 0 17,1 0 0,-1 0 17,2-1-12,0 0-16,1-1-34,0-1 169,4-4-146,-5 1-17,1-1 50,-5 1-50,0 3-23,-1-2 40,1 2-57,-1 0-16,1 1-62,-1 1 40,0 2 21,-2 2 35,0 5 72,-3 2 219,-9 28 20,0 22 0,-1 18 0,1-10-356,-7 14-368,7-13 0,-1 10 0,7-33 334,8-42 11,0-3-117,0-2-90,0-3-185,0-1-347,0-6-717,1-1-1575,-1-4-6480,2 1 9528,-1 1 0,-1 6 0,0 3 0</inkml:trace>
  <inkml:trace contextRef="#ctx0" brushRef="#br0" timeOffset="-378">1615 324 21948,'-46'22'353,"1"1"1,-31 16-136,63-27-28,0 1-33,3-1-39,0 0-17,4-1-1,0 0 1,4 0 17,1 0 27,1 0 12,2-1 409,15 14-488,-5-12-22,11 10 6,-4-13-73,-5-2-124,5 0-744,0-1-146,-5-3-751,4 1-1411,-6-1 3187,0-1 0,-5 0 0,-1-1 0</inkml:trace>
  <inkml:trace contextRef="#ctx0" brushRef="#br0" timeOffset="-176">1744 453 19350,'6'1'2245,"-1"-1"-2166,-5 0-158,0 0-145,-10 56-168,8-38-279,-7 43-589,10-53-1009,0-1-677,1-1-4812,0-3 7758,-1 0 0,1-2 0,-2-1 0</inkml:trace>
  <inkml:trace contextRef="#ctx0" brushRef="#br0" timeOffset="-1912">0 367 20336,'4'-11'11,"0"4"34,-2 13 16,0 1 12,1 1 11,0 2 17,0 0 11,0 1 235,4 15-258,-2-9-21,3 11-18,-3-12-11,0-1-22,0 1 22,4 10-16,-3-9-18,4 6 6,-5-10-11,0-4 6,-1 0 0,0-4 5,-1-1 0,-1-1 6,0-1 106,0 0 56,-1 0 136,1-2 485,-2 1-217,1-1-449,-1-2-61,1-1-23,0-2-16,1-3 28,4-6-46,-1 1 12,3-6 62,4-3-45,-3 5 11,3-8 0,-3 9 0,-1-3 17,1 1-29,-1-2-4,-1-1-18,1 1 12,-2-1-34,1 3 11,-2 0-17,0 2-44,0 2 5,-1 2-78,-2 3-230,0 2-241,0 4-246,-1 1-297,0 2-347,0 0-796,1 2-616,2 2-3405,0 0 6301,0 1 0,-3-3 0,0-1 0</inkml:trace>
  <inkml:trace contextRef="#ctx0" brushRef="#br0" timeOffset="-1428">409 388 19624,'40'23'991,"-8"-5"-716,-28-16-18,-1-2-5,-1 1 12,0 0 49,-1-1 74,0 0 5,-1 0-50,1-1-79,1-1 34,6-15-241,-3 5-17,5-11 40,-2 2-35,-2 5 7,1-5 94,-3 2-83,-2 6 16,-1-4 23,-2 6-50,-2 3-51,-2 0-28,-2 6-12,-1 0-4,-2 4-1,-2 2-6,-9 11 35,4 0 4,-7 8 7,9-6 5,-1 1-6,4-1 6,0 2-5,3 0 5,1 0 16,3-1-10,2-1 5,2 0 12,1-2-7,2-1 12,2 1 84,10 1-50,-1-3 22,7 0 6,-2-6-6,2-2 0,2-2-34,2-1-16,11-2-68,-7-1-89,7-2-544,-2-3-44,-9 2-448,3-1-790,-11 2-1171,-5 2-1630,-2 0-1809,-3 0 6559,-3 1 0,-1 0 0,-2 0 0</inkml:trace>
  <inkml:trace contextRef="#ctx0" brushRef="#br0" timeOffset="-1112">797 66 23500,'-1'70'779,"1"-10"-600,0-34-45,0 0-11,0-2-27,2 1-12,0-1-17,1 1-17,0-1-11,1-2 12,4 14-40,-2-15-11,3 9-62,-3-16-38,-1-4-802,5 4 314,-5-8-207,3 0-2191,-3-2-66,0-2-3815,2 1 6867,-3-2 0,-1 0 0,-2-1 0</inkml:trace>
  <inkml:trace contextRef="#ctx0" brushRef="#br0" timeOffset="-711">1012 410 18487,'-3'72'1171,"0"-14"-897,4-48 1,2-2-6,1 0 16,2-1 6,3-1-5,0-1 22,1-2-28,2-1-16,0-1-35,1-1-21,0-1-35,0-2-10,0-3-23,-1-2 22,0-1 6,1-2 0,-1-1 28,0 0-28,-3-1 6,1 0-6,-3-1-6,-2 0 208,-1-17-298,-1 13 12,-3-13 45,-7 13-73,0 6-17,-5-2-16,2 8-12,-1 1 6,-1 3-23,0 0-22,-8 3 0,4 2-28,-3 3-28,5 2-50,3 1-73,1 0-23,1 0-487,1 3 174,3-3-140,1 4-169,2-7-240,2 1-465,1-2-728,2 0-471,2-1 2756,4-1 0,-3-1 0,0-1 0</inkml:trace>
  <inkml:trace contextRef="#ctx0" brushRef="#br0" timeOffset="2541">344 1292 22856,'-10'-64'1165,"1"12"-1003,9 49-78,0 1-72,0 1-40,0 1 44,0 4 18,1 2 16,0 6 12,2 2 5,-1 5 6,0 1-11,-2 3 10,2 0 29,-2 11-56,0-9-23,1 8-5,0-11-17,0-2 6,1 0-1,0-1 1,0 0 0,1-1-29,-1-1 18,1-2-40,1 4 22,-1-6-27,-1 3-34,1-8-28,-2 0-45,0-2-67,1-1-67,0-2-90,-1 0-106,2-1-1827,0 1 1027,-1-2-646,0 0-7584,-1-3 9517,0 0 0,-1 0 0,0 1 0</inkml:trace>
  <inkml:trace contextRef="#ctx0" brushRef="#br0" timeOffset="2922">280 1271 10416,'-10'-12'3512,"2"2"-2241,8 10 5579,0 0-6502,20-61-57,-12 42-61,18-45-62,-17 55-39,1 2-73,0-1-28,0 2-23,1 1-10,1 2-1,1 1 12,1 2-6,2 2-12,1 3 12,-1 2 0,1 2 6,-1 1-17,0 2 0,2 4-1,-7-4 52,0 5-12,-8-5 67,-5 6-62,-3-3 1,-6 5 5,-10 1-39,3-5 17,-9 5-6,7-9 0,-1-3 6,0-2-17,-10-2-22,14-4-113,-5-2-581,16-6 76,6 1-205,4-5-2197,13-2 231,0 2-3793,7-1 6604,-9 5 0,-6 4 0,-4 1 0</inkml:trace>
  <inkml:trace contextRef="#ctx0" brushRef="#br0" timeOffset="3254">646 1336 22509,'6'-20'622,"-2"0"-410,-10 3-16,-1 0-16,2-1-29,0 0-45,1 1-22,1 0-33,0 1-12,2 1 112,0-7-101,3 9 1,0-6 10,2 11-16,2 0-6,0 2-5,2 0-17,7-1-23,-2 2-44,4 1-180,3 2 23,-4 3-79,5 2-117,-6 2-174,1 1-291,-2 0-549,0-1-1087,-1 2-767,-2 0-4817,-2 0 8088,-2-1 0,-4-2 0,-1-3 0</inkml:trace>
  <inkml:trace contextRef="#ctx0" brushRef="#br0" timeOffset="3671">969 1142 21646,'-22'45'198,"-1"1"1,-12 29-91,34-56-19,1-2 6,2-2 1,2-2 27,4-1 11,3-4 6,1 0 0,3-3-22,1-1 5,0-2 140,9-3-112,-7-2-16,5-4 106,-2-8-118,-6 1 39,4-8 12,-9 5-1,-1-3 12,-3 0-67,-3-1-23,0 1-33,-3 0-51,0 1 28,0 2-17,-2 1 23,-1 2-17,-3 2-11,-2 2-23,-7-1-33,4 6-39,-7 0-40,5 4-61,-1 5-51,0 1-78,-1 5-95,1 2-112,2 0-191,2 1-252,1-1-3041,2 5 851,4-5-4799,0 2 7947,3-7 0,0-3 0,0-2 0</inkml:trace>
  <inkml:trace contextRef="#ctx0" brushRef="#br0" timeOffset="4221">1335 819 24491,'8'-67'303,"-2"18"-34,-7 62-163,-3 18-16,2-4-6,-2 13-17,1-8-5,2 2-17,0 2-12,1 0 7,0 2-24,1-1 1,0 0 0,3-2-28,0-3 44,6 16-5,-4-21-11,3 9-6,-6-25 29,-1-4 21,0-3 79,-1-2 34,-1-1-12,1-1-44,-1-2-57,0-1-27,0-4-23,0-2 17,0-2-28,0-2 0,-1-9 23,-2 5-35,0-5 1,-1 5-11,-2 2-34,0-2 5,-3 1-16,0 1 6,-3 1-7,0 2 18,0 2 0,0 2-12,0 3 6,1 3 0,0 0-11,-4 7 78,4 0-17,-4 6 6,5 1 6,0 3-28,0 1 33,1 3 0,0 1-5,2 2-1,0 1 1,3-1 11,1 9 5,2-8-11,3 5 12,2-11-1,3-1 12,1-4 5,2 0-6,1-3 1,1-2-17,1-2 11,1-3-11,0 0-17,0-2-23,0 0-16,1 0-56,-1 0-62,2-1-157,0-1-246,0 0-1876,9 0-527,-7 0-3092,6 2 6055,-7 0 0,-7 0 0,-1 0 0</inkml:trace>
  <inkml:trace contextRef="#ctx0" brushRef="#br0" timeOffset="4588">1593 1228 23489,'-9'50'633,"3"-7"-415,11-23-22,1-3-39,0-1-6,1-3-11,1-2-11,0-1-6,0-3-5,-1-2-17,0-2 11,0-1 101,2-1-123,-1-4-34,2-2 28,5-10-56,-4 1 0,6-6 11,-7 2-11,-1 2 0,-2-1 0,-2 2-11,1-2-17,-2 7 0,-1-1-23,-2 7 1,1 2-12,-2 2-27,0 0 55,1 2 12,0 2-12,1 5 6,1 1 0,1 3-22,2 0-18,1 1-77,4 1-90,-1-2-124,4 0-162,1-3-207,2-1-392,1-2-662,1-1-1438,0-1 3192,1-1 0,-8-2 0,-2 0 0</inkml:trace>
  <inkml:trace contextRef="#ctx0" brushRef="#br0" timeOffset="4888">2217 1228 24738,'-91'15'134,"16"0"-100,64 1-1,1 1-5,1 0 0,0 2-11,3-2 0,1-1-6,3 0 0,0-1 23,4 0 22,1-2 22,4 0 23,1-2 12,3-1 72,10 0-129,-3-3-45,9-1-22,-5-5-79,1 0-146,2-1-212,-1-1-5074,24-4-2438,-20 2 7833,13-3 0,-31 4 1,-5 2-1</inkml:trace>
  <inkml:trace contextRef="#ctx0" brushRef="#br0" timeOffset="5172">2519 797 25029,'-3'95'538,"1"-12"-398,2-49-50,1 1-17,1-1-29,1 1-4,2-3-29,0-1 0,2 0 0,0-4-22,1 0 28,1-3-51,0-1-33,0-4-79,-1-2-117,1-4-152,-2-3-206,1-3-320,-1-2-594,-1-3 1535,2-1 0,-4-1 0,1 0 0</inkml:trace>
  <inkml:trace contextRef="#ctx0" brushRef="#br0" timeOffset="5355">2303 1142 25270,'46'-25'204,"-1"1"1,36-17-222,-43 33-67,2 1-207,-1 2-404,-1 3-929,-2 0-2521,-3 2 4145,0 3 0,-16-2 0,-2 2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13.014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226 0 24603,'30'57'841,"-4"-8"-550,-18-31-28,1 2-27,-3 1-46,1 0-28,-3 0-27,0 1-29,-1 1-11,-1-2-5,0 0-12,-2-2 1,0-2-6,0-2 50,-3 1-73,-1-4-5,-5 1-23,-1-6-16,-11 2 0,1-2-12,-10 0 12,5-2 10,-3-2-44,2 0 34,0 0-12,0-1-27,3 1 5,3-2-275,-6 1 63,13-1-141,-2 0-151,13-2-186,2-1-262,3-2-3769,11-8-4291,-1 1 8192,6-2 0,-12 7 0,-2 3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13.217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0 0 20722,'3'6'2677,"-2"-2"-2262,-1-4-7389,0 0 1900,10-4-953,-6 7 6027,8-3 0,-9 5 0,-1-2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13.721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84 52 24424,'-20'28'224,"3"-4"-145,7-12-23,0 1 0,2 1 5,1 0-5,1 0-17,3 0 6,1 1 28,3 6-11,3-7 5,3 4 11,2-8 7,2-2 16,1-2 291,9-1-264,-8-2 7,5-1 61,-4-9-129,-3 0-17,5-7-16,-5 2 5,0-2 0,0-1-5,0-2 16,0-1-16,-3-1 16,0-2 12,-3 1 5,0-1 23,-2 0-17,-1 3 11,-1 2-17,-1 3-11,-1 3-23,-1 1-5,-2 3-33,-3 1-12,-1 3-11,-2 1-34,-2 1-44,-1 3-68,0 3-100,0 2-118,2 2-140,0 1-197,2 1-273,2 0-437,1 0-1071,1 0-1203,1-1-4857,1-1 8570,2-3 0,0-4 0,1-1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7:16.799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288 297 20683,'-21'9'498,"3"0"-375,5-2-22,1 2-17,0 2-17,-1 0-5,0 3-1,1 0 85,-6 11 39,-7 24-157,6-13 0,0 35-6,15-43 97,10 32-63,0-35 212,16 26-178,-9-30 196,24 23-191,-17-26 151,31 18-128,-25-23 218,34 9-247,-32-17 124,36 2-168,-34-8 101,33-8-90,-37 2 128,27-15-100,-35 10 196,14-19-196,-23 16 129,1-25-179,-8 21 39,-6-31-40,0 26 34,-13-37-50,6 31 0,-17-37-11,15 39 45,-16-28-63,16 35-11,-16-22 23,15 26-44,-27-21 16,22 24-101,-17-8-22,23 18-908,-15 8 516,15 2-1328,-10 12 292,17-6 1579,-2 23 0,7-24 0,-1 12 0</inkml:trace>
  <inkml:trace contextRef="#ctx0" brushRef="#br0" timeOffset="700">116 620 21769,'28'-1'359,"-3"1"-224,-20 1 49,0 0 7,2 0 10,0-1-10,0 1-34,2-1-23,1 0-33,0-1 78,13-3-84,12-3-61,-5 0 16,12-3-27,-23 6 94,25-8-89,-22 6-17,29-6-22,-34 8 11,12 1-22,-21 3-34,7 3 5,-6-1-2257,11 13 97,-14-6 2211,0 16 0,-8-17 0,-3 4 0</inkml:trace>
  <inkml:trace contextRef="#ctx0" brushRef="#br0" timeOffset="2033">51 82 20291,'-12'28'5,"2"-5"-5,10-18 12,0-1 16,0-1 5,0 0 6,0-1 68,0 1 49,1-3 880,5 0-890,-1-1 78,8-7-111,-6 3 284,7-13-279,-9 9 190,0-14-196,-3 13 218,-4-9-257,0 12 11,-4-3-95,2 8-45,-7-2 34,6 5-57,-8 4 40,8-3-56,-1 8 67,4-7-23,2 6 46,0-5 10,3 4 1,-1-5 56,7 3-46,-5-4 52,3 2-24,-3-4 108,3 1-108,-4-1 18,7 0-51,-5-1 51,6 0-40,-7-1 146,2 0-39,-5 1 162,0-2-268,-2 2-63,-5-1 12,1 1 6,-14 0 28,8 3-1,-14 4 1,13-3-1,-5 4-10,12-6-107,-1 3 56,5-4-23,3 5 74,0-2 27,10 4-11,-4-4 45,12 1-16,-13-3 150,6-1-151,-10-1 17,6-4-28,-6 1 90,5-7-68,-6 4 96,1-7-101,-5 6 22,-4-4-67,0 7-90,-5-1-22,6 5-672,-2 2 314,6 1-2370,-1 10 907,2-3 1933,3 13 0,-2-15 0,3 4 0</inkml:trace>
  <inkml:trace contextRef="#ctx0" brushRef="#br0" timeOffset="3200">395 82 20470,'9'-19'347,"-2"5"-207,-8 14-78,1 0-79,0 1 17,0 1-11,0 2 16,0 0 1,0 1-6,0 1 0,1 3 11,0-3 11,3 4 12,-1-7 425,6 1-319,-4-3 90,4-3-135,-4 0 281,4-8-253,-6 3 118,2-10-174,-4 9 96,-2-11-119,-1 12 80,-7-6-119,3 9-72,-11 0 50,8 4-22,-8 3 28,9 1-51,-5 8 23,7-7-28,-2 9 44,6-8 1,3 9 22,2-8 34,9 7 5,-4-8 78,13 2-94,-11-6 111,9 0-78,-12-2 219,7-2-169,-10 0 208,5-7-247,-7 4 73,1-9-101,-3 7 34,-1-4-73,-1 7-28,-1-1 5,0 3-49,1 1 38,1 1-392,1 0 438,-1 1-24,1 0-4,0 1-7,0 0 40,0-1 123,1 0-28,0 0 190,1-2-240,-1-1 61,0-2-33,0-1 72,-1-7-139,-1 6 10,-7-9-66,3 11-113,-7-2 90,7 6-342,-7 8 158,5-2-2808,-5 21 948,8-13 2100,7 18 0,-1-24 0,5 5 0</inkml:trace>
  <inkml:trace contextRef="#ctx0" brushRef="#br0" timeOffset="5116">1084 189 17384,'-30'-11'739,"4"2"-459,18 9 0,-1 1-16,0 0-29,-1 0-28,1 1-22,0-1-17,1 0 157,-2 0 755,-4 0-760,4 0 442,-4-1-583,10 0 224,-4 0-285,4 0 156,-3 0-229,5 0-17,-2 0-45,4 0-139,-1 0 167,1 2-11,0 0 5,0 2-10,0 0 10,0 1 40,2 9-22,-1-5 72,6 19-67,-3-14 101,8 24-90,-7-18 84,8 26-78,-7-24 72,9 33-77,-7-28 44,9 38-62,-9-35 56,9 36-50,-11-38 96,4 34-80,-7-36 80,1 31-80,-2-33 113,2 28-118,-3-29 34,3 27-56,-4-27 28,2 23-34,-2-27-28,2 20 28,-1-24 17,0 16-33,0-20 50,2 9-29,-1-13 119,3 3-74,-2-7 91,2 1-74,-2-4 236,1 0-213,0 0 106,2-1-196,-2 0-11,7-4 34,-5 2-28,9-5-18,-9 5 24,15-5-29,-10 5 56,19-4-33,-16 4-29,16-2 29,-18 4-45,11 0 22,-15 1-538,7 0 196,-11 1-733,2 2 241,-5 0-5439,-1 8 6290,-3-4 0,3 1 0,-3-4 0</inkml:trace>
  <inkml:trace contextRef="#ctx0" brushRef="#br0" timeOffset="5733">1558 232 20369,'-8'-37'840,"3"7"-739,4 30-51,0 0-33,0 1 22,0 1 23,-1 4-17,0 3 27,-1 3 147,-3 28-107,2-16 191,-6 32-146,6-30 397,-9 52-447,7-38 44,-6 51-95,10-52 39,-1 41-67,3-41 6,4 49-18,-3-58 7,5 27 5,-4-42 22,3 12-33,-2-16 95,2 7-56,-3-14 95,1 2-67,0-5 174,2 0-225,-1-3-117,6-2-28,-5 1-308,4-3 73,-7 3-1384,2-4 533,-3 3 1198,3-8 0,-4 8 0,2-3 0</inkml:trace>
  <inkml:trace contextRef="#ctx0" brushRef="#br0" timeOffset="6284">1730 534 20839,'-64'17'342,"10"-1"-269,40-6-23,1 0-11,-2 0-11,0 0-5,-1 1 5,0-1 0,-6 4-6,-4 3-33,5-3 0,-1 7 22,17-15 84,-1 8-44,8-10 5,0 2 11,3-3-17,0 0 17,0 2-11,2-2 51,3 4-57,-2-3 29,7 4-62,-8-4 0,4 2 0,-7-4 134,7 1-84,-5-1 224,15 1-167,-10-1 72,16 2-107,-10-2 197,38 8-213,-29-5 61,37 9-112,-43-9-5,12 4-11,-22-6 5,1 1-67,-9-3-493,1 1 129,-3-2-7556,0 0 2162,1 0 5814,1 1 0,0 0 0,-2 0 0</inkml:trace>
  <inkml:trace contextRef="#ctx0" brushRef="#br0" timeOffset="7367">1881 211 22139,'24'-17'443,"1"4"-382,-4 12-16,2 0-17,3 0-5,0-1-1,0 1 0,1 0-5,-2-1 22,7-1 62,5-3-39,-11 2 263,-4 0-163,-20 3 348,-1 1-225,-1 0-302,0 2 6,0 1 17,-1 2-12,1 0-16,-1 7 27,1-1 23,1 19-28,0-12 40,2 25-12,-1-24 84,0 31-84,-2-28 0,0 36-12,0-30 46,0 40-40,0-35 90,-1 39-78,0-40 5,-1 35-39,1-39 45,0 31-17,1-34 67,0 27-56,0-30 85,2 22-91,-1-26-10,1 8-18,-1-15 23,0-1-22,-1 1 22,0-3-6,0 1-16,0-3 22,0 2 22,0 4-39,0-3 24,0 10-35,-1-10 0,1 11 0,0-12-29,0 10 35,0-12-6,0 4-12,0-7 18,1 1-6,-1-3 997,0 0-957,-1-1-7,-1 0-5,0 0-5,-2 0-1,1 0 17,-5 0-33,1 0 72,-13 0-50,9 1 6,-13 0 5,15-1-17,-4 1-50,10-1-380,-1 0 4,4 0-2217,-1 0 582,-1 1 2039,-7 8 0,6-5 0,-4 4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15.865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45 0 26861,'-8'35'414,"0"-3"-307,5-14-12,-1 2-34,0 1 7,1 1-1,0 1-11,0-2-28,1 0 11,0-2-11,0 5 0,1-9-17,1 4-11,0-10 0,0-2 23,0-2-51,0-3-34,0 0-240,0-2 117,0-2-101,0-1-106,0-2-190,0-1-427,-1-1-1141,1 0-5137,-1 0 7287,1-1 0,0 4 0,0-1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16.401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11 49 15076,'5'10'5500,"-1"-2"-4464,-4-8 3110,0 0-4023,-1-8-34,0 7-33,0-7-11,-1 8-17,2 1-5,-1 0-12,0 2 0,-1 1-5,-1 0 16,0 3-22,2-1 6,-2 0-12,3-2 6,0 0 6,0-1-6,0 0 0,0-1-6,0 0 6,1-1 0,0 1 11,1-2 12,-1 0-1,1 0 23,1 0 5,1-3-16,2-1-6,0-3-11,2-1-6,0 0 28,0-1 0,0-1 6,0 0 17,-1 1-18,-1 1 46,-2 1 11,-1 1 162,-1 0-173,-1 2 5,-1 2-50,-1 1-17,-1 1-17,-2 0-28,0 0-11,-2 2-39,1 2-1770,-1 18 672,6-10-1295,0 13 2460,7-12 0,-4-5 0,0-1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14.032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0 388 22543,'11'3'2424,"-2"0"-2127,-9-3 1434,0 0-1708,0 52-7,2-32 7,0 39-12,1-48 11,-1 0 1,2-3-23,-1 1-11,1-3-12,-1-1-22,0-1-22,0-2-45,0 0-67,0 0-95,0-1-130,1 1-1080,4 1 84,-1 0-1362,3 0 2762,-2-1 0,-4-1 0,-1 1 0</inkml:trace>
  <inkml:trace contextRef="#ctx0" brushRef="#br0" timeOffset="155">22 237 14409,'0'0'0</inkml:trace>
  <inkml:trace contextRef="#ctx0" brushRef="#br0" timeOffset="649">172 496 24239,'21'57'1205,"-5"-11"-975,-16-49 178,11-73-385,-4 46-438,10-57 432,-6 67-6,3-1 115,1 1-87,1 2-28,0 2 1,-1 2 10,0 2-28,-2 3 379,-3 1-289,2 1-45,-5 3-16,1 0-1,-6 3 1,1 1 21,-1 0-4,1 2 27,0 1-6,1 3 23,0 1-5,0 2 72,2 10-95,-1-4 6,1 6-23,-2-4 6,0 0-34,1 1 17,-1-2 0,-1 1-6,1-1 29,-1-1-46,0-2 6,1-2 1,-2-1-24,2-3 12,-1 0-22,0-2-28,0-1-68,0 0-56,0-1-106,1 0-117,1 0-135,0-2-186,1 1-351,0 0-678,1 0-1721,1-1-5381,-1 1 8849,-1-1 0,-3 0 0,-1-1 0</inkml:trace>
  <inkml:trace contextRef="#ctx0" brushRef="#br0" timeOffset="1032">646 0 26446,'25'29'376,"-4"-1"-276,-18-4-16,0 0-5,0 2-1,0 2-11,1-1 1,0 1 4,1 1 1,0 0 0,-2 2-11,1 1-12,-2 2 0,1-1-16,-1 1 0,0-2-6,-1-2-12,0-3 1,0-2 17,1 10-29,0-15-5,0 6 12,-1-17-29,0-5 6,0 0-129,-1-4 5,1-4-397,-1-5 107,0-3-191,0-4-2039,0-4-1120,0 4-5462,-1-3 9237,1 7 0,0 7 0,0 1 0</inkml:trace>
  <inkml:trace contextRef="#ctx0" brushRef="#br0" timeOffset="1316">495 323 26099,'9'-18'644,"3"3"-487,9 9-34,2-1-28,4-2-5,1 0-51,2-1-11,0 0-17,0 2-44,0-1-40,0 4-95,-2 0-146,0 3-2990,13 5-1037,-18 4-5002,7 3 9343,-24-1 0,-4-5 0,-1-1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11.851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151 1 24682,'0'34'134,"0"-3"-78,0-11 6,0 1-1,0 1 7,0 1-1,0 0 34,0 0-45,0 1 5,0 0-4,2 0-40,1 0 22,1-2-17,1-1 1,0-3-1,0 0-11,0-1 0,-1-1 1,1-1-1,-1-3-11,-1-2 5,1-2 1,-3-3 0,1-1-6,0-3-12,-2 0 7,2-1-40,-2 0-5,1 0-69,-1-2-60,1-1-90,1-3-100,1-1-1082,3-6 56,-1 4-1181,3-2 2576,0 0 0,-4 6 0,2-1 0</inkml:trace>
  <inkml:trace contextRef="#ctx0" brushRef="#br0" timeOffset="315">1 194 18448,'1'3'3287,"-1"-1"-290,0-2-2980,61-28-11,-37 19-18,47-20-10,-51 28-40,0 1-44,-1 0-90,-1 0-101,0 0-173,-2 0-219,2 1-253,-3 0-4759,14 4 2738,-12-3-4593,8 2 7556,-16-2 0,-4-1 0,-2 0 0</inkml:trace>
  <inkml:trace contextRef="#ctx0" brushRef="#br0" timeOffset="698">474 194 23562,'-25'44'235,"-1"-1"0,-15 30-112,41-58-22,0 1 17,3-2-6,1-1 5,3-2 35,2-1 16,2-2 11,1-2 17,2-2-16,0-2-12,0-2-17,0 0-34,1-4-33,0-2-5,-1-4-6,1-1-12,-1-2 6,-1-1 1,-2-2-12,-1 1 5,-4-2-10,0-1-7,-2-2-10,-2-1 5,-1-1 17,-1-7-33,-1 8-7,-2-3-4,-2 10 4,-1 2-4,-1 3-24,0 1-38,-7 4-17,4 1-28,-6 4-68,5 3-83,-1 2-118,1 3-141,2 1-1270,0 5 240,4-3-1209,1 4-1362,4-4 4106,0 1 0,0-6 0,0 0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10.521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171 99 22156,'5'-54'1120,"-1"11"-969,-4 42-123,0 0 6,0 4 5,2 0 28,2 4 12,0 0 5,2 4 22,-2 3 17,0 3 1,-2 3 16,-1 3-40,0 2-21,-1 2-23,0 1-11,0 0-17,0-1 5,0 0-5,0-3-5,-1 0-1,1-2 6,-1-2 0,1-3-22,-1-3 66,0-1-10,1-5 72,0-1 421,0-5-431,0-3-52,0-3-55,0-3-6,0-3 1,0-2-12,1-3 22,0-9-39,-1 5 23,0-6-12,-1 8 12,-2 2 16,-3 1-22,-1 2 6,-1 1-1,0 3 1,-1 2-40,-6 2 12,3 3-17,-5 3 22,5 3 0,-7 12 12,4-2 10,-3 7-10,8-5 5,0 1 5,1 0-5,2 0-11,0 1 5,3 0 23,0-1-17,1 0 23,2 7-35,0-9 24,3 5 4,0-10-4,4-1 27,0-1-17,1 0 6,2-2 0,1 0-5,2-3-7,2-1 1,10-1-17,-5-2-28,8 0-17,-8-1-55,1-2-80,-1-2-83,1 0-118,-2-1-168,0 0-252,1-2-5534,16-10-1103,-13 6 7438,10-7 0,-24 14 0,-4 1 0</inkml:trace>
  <inkml:trace contextRef="#ctx0" brushRef="#br0" timeOffset="414">451 293 23847,'-4'57'297,"-1"-7"-224,3-27-23,0 0-5,0-4 11,2 0-28,-1-4-11,1-2 5,0-2 12,1-2-17,0-2 16,0-4 18,1 0 50,0-2 61,0-1 23,1 0-6,1-3-67,0-2-34,2-3-43,0-3-13,1-2 12,0-1-23,1-1 6,2-9 5,-2 6-22,0-5 11,-3 9 0,-1 1-22,-1 2 45,-1-3-17,-1 7-12,0-2-5,-1 8-129,0 1 118,1 3 17,1 2 5,1 4 0,2 2-16,-1 0 5,3 3 11,-1-1-11,2 2 0,-1-1-6,2-1-112,4 3-50,-3-5-1546,10 9 466,-10-10 1248,10 10 0,-15-14 0,4 3 0</inkml:trace>
  <inkml:trace contextRef="#ctx0" brushRef="#br0" timeOffset="861">774 444 22761,'40'26'1310,"-8"-4"-968,-26-22-51,1 0-44,-1-2-63,1-1-32,1-2-40,0-2-17,0 0-5,0-1 140,7-9-163,-6 4 11,5-5 1,-8 8-7,-1 1 1,-1 1 0,-1 1 5,-2 0-5,0 0-17,-1 0-22,0 2-1,-3-5-33,0 4 0,-2-3-16,-1 4-12,0 0-17,-1 1-11,-1 3-6,-2-1 6,0 3 11,-2 2 17,-2 3 17,2 3 11,-2 2 6,2 1-6,1 0-6,1 2 6,3 1 0,0 1 6,2 0-1,2 7-5,1-4 12,4 3-1,1-7-6,4-1 12,3-2-11,1 0 11,3-1-12,3-1 1,2 0-23,1-2-33,2-1-68,1-2-128,1-1-180,0-3-319,1 1-515,0-2-1177,-1 0-1965,1-1 4402,1-2 0,-12 2 0,-1-1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07.749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254 431 24447,'-12'-61'22,"0"13"-16,-1 52 10,-2 2 7,-2 5-6,-2 2 11,-1 4 5,0 1 6,-1 2 23,0 3 5,2-1-11,1 1 0,3-1-5,2-3-12,4-3-11,4-1-11,2-2 5,2-2 0,2-1 6,2-2 23,2-1 16,1-3 11,2-1 18,-1-2-12,3-2-11,0-2-23,3-2-10,0-4-18,2-1-11,0-1 0,1-3 6,-1-1-17,1 1 0,-1-2 6,-1 2-6,0-1 0,-2 1 5,-2 3-5,-2 1-11,-1 3-6,-2 2-11,0 3-5,-3 0-6,0 2 5,-1 0 12,1 1 10,1 10 12,-1-2-5,3 7 10,-1-4-10,1 0 10,1 0-5,3 0-16,1-1-52,2 0-106,0-1-151,2-1-263,-2-1-330,2-1-617,-2 0-1433,-1 0-2365,-1-1 5333,0 0 0,-5-3 0,0-1 0</inkml:trace>
  <inkml:trace contextRef="#ctx0" brushRef="#br0" timeOffset="333">555 345 13894,'6'3'4010,"0"-2"-3231,-6-1 2329,0 0-2844,-67 20-634,43-8 638,-52 16-10,60-12-40,2 0 136,1 0-192,3 0-22,1-1 6,3-1-6,2-1 11,2-2 494,1-1-472,2 0-5,3 0-11,1-1-23,4 0-33,1 0-22,2-2-18,0 0-22,4-2-162,14 1-140,-9-4-174,11 2-1422,-8-4-180,-5 0-1568,6-2-4958,-8 1 8565,-4-2 0,-6 2 0,-3 0 0</inkml:trace>
  <inkml:trace contextRef="#ctx0" brushRef="#br0" timeOffset="666">857 302 22117,'-47'25'397,"-1"0"1,-28 17-118,63-25-5,2-1-12,0 2-22,1 0-34,1 0-39,2-1-28,1-1-23,2-1-10,2-2-29,2-1 202,4 5-168,0-7-22,5 5-6,-2-9-5,2-2-6,1-1-17,1-1-34,3-1-22,2-1-56,2 0-67,1-2-102,2-2-172,0-1-219,1-1-297,1 1-550,0-1-1359,1 0-1917,0-1-3684,-3 1 8423,-3 0 0,-9 3 0,-3 1 0</inkml:trace>
  <inkml:trace contextRef="#ctx0" brushRef="#br0" timeOffset="1100">1029 431 17809,'9'2'2443,"-2"-1"-2085,-7-1 2790,0 0-2924,25 8 5,-16-5-10,18 6-12,-21-8-17,0-1-27,0 0-18,2-1-38,1-2-18,2-2-33,0-1-5,2 0-11,0-2-12,0 0 5,0-1-16,-1-1 145,4-8-83,-7 7-1,1-7-5,-8 11-17,-2-1-17,-1 1-22,-2 2-51,-7 0-5,1 3 0,-7 0-6,-7 7 17,3 1 11,-7 5-22,2 5 39,7-4-11,-4 4 33,5 4-5,4-4 6,0 7 145,2 13-62,6-12 6,0 16-6,5-19-16,4 0-6,1 0-22,4-2-6,1 0-17,2 0-6,2-3-5,9 3-39,-4-8-28,7-1-297,10-11-101,-8-6-359,14-5-637,-13-3-2202,0-3-5635,-4 1 9270,-5 1 0,-10 8 0,-5 4 0</inkml:trace>
  <inkml:trace contextRef="#ctx0" brushRef="#br0" timeOffset="1486">1459 1 26183,'-9'56'639,"2"-5"-455,8-23-16,0 2-28,1 4-16,1 0-18,-1 4 0,2-1-22,0 2-11,1 0-11,1-1-23,0-2-17,0-3 12,1-3-17,-2-4-17,2-3-39,4 7-23,-4-13-67,4 4-554,-2-14-23,0-3-543,3 0-1849,-1-2-6484,0-1 9582,-1 1 0,-5-1 0,-2 0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05.132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237 431 22099,'-17'-24'35,"1"6"-13,4 20 1,-1 2 5,-1 1 5,-1 1-10,0 1-1,1 0 0,-1 2 12,1-2 56,-9 11-57,8-5 12,-5 6 17,11-6-6,2 0-6,0-1 0,2 2 18,1 5-29,2-5-11,3 5-6,2-8 12,2 0-1,2-1 7,1-2 4,2 0 12,1-3 6,1-1 16,1-3-5,1 0 6,1-2-18,0-2-5,-1-2-17,1-2-5,-1-3 16,-1 0-16,1-2-6,-2-2-6,1 0 1,-3-2 5,-1 0-6,-2 1 17,-1-1-5,-2 0-6,0 2 39,-1-2-39,-2 5 6,0 0-1,-1 5 1,0 3-17,0 0-28,0 2-169,0 0 180,0 6 12,0-1-1,0 7 6,0-2-1,0 2-10,1 1 11,1 0-12,2 0-10,2-1-6,1-1-29,1-1-44,1 0-89,0 0-124,1-2-145,0 1-202,1-2-354,-1 1-676,1 0-1205,-1 0-2207,-1 1-829,-1-1 5915,-1-1 0,-4-2 0,-1-3 0</inkml:trace>
  <inkml:trace contextRef="#ctx0" brushRef="#br0" timeOffset="534">581 86 22761,'-9'49'543,"2"-5"-386,6-20-11,2 2-6,0 0-45,2 2-17,0 0-27,1 1-23,-1-1 5,2-1-27,-1 0 5,-1-2 0,1-1 6,-1-3 22,-1 4-11,-1-10 23,0 1 44,-1-10 73,0-3 61,0-1-5,0-1 124,0-1-337,-1-2-17,-1-2-22,-1-2-22,-2-2-6,0-1-17,0-2-11,-1-1 6,0-2-18,-1 0 12,-1 1-5,0 0 22,-1 2-23,-1 2-106,-4 2 90,1 4 27,-2 0-38,-4 8 72,6 1 39,-5 4 17,7 1 1,1 0 32,1 1-27,1 0 11,3 0 0,1 0 6,2 0 5,2 0 0,1-1 0,2 1-11,4-2 23,3-1 33,10 2-56,-2-4-6,10 0-39,6-4-50,-6-1-157,10-1-924,1-1-17,-9 1-829,7-1 1994,-4 1 0,-18-1 0,4 0 0</inkml:trace>
  <inkml:trace contextRef="#ctx0" brushRef="#br0" timeOffset="1083">947 0 23506,'-3'56'232,"0"0"1,-2 42-71,1-59-22,0 0-11,-1-1-12,2-3-16,-1-1-34,3-2-27,0-3-7,1-3-33,0-3 6,0-3 11,1-4-6,0-3-6,2-2 12,2 1 0,-3-7-11,2 2 16,-4-7 415,0 1-437,0-5 0,0-1-6,-1-3-16,-1-1-6,-2-1-17,-1-1-11,-1-1 6,-1 0-1,-1-1 6,-1 0-5,-2-7 44,1 6 1,-2-5 5,3 8 0,1 2-6,1 2-5,0 2-6,0 1-11,0 1-22,2 2-1,-2 0-10,-2 4 55,1 1 6,-3 6-5,3 1 21,-3 11-10,3-5 11,0 7-12,4-6-10,2 0 5,0-1 0,2-1-11,0 0 11,2-1 0,2-2 22,7 8-16,-2-8-6,6 3 5,-4-11 1,1-2-1,0-1-10,2-1-51,0-1-107,0-1-178,2-1-230,1-1-1894,10-3-532,-4 0-3959,5 0 6956,-11 2 0,-8 2 0,-4 1 0</inkml:trace>
  <inkml:trace contextRef="#ctx0" brushRef="#br0" timeOffset="1483">1098 517 22851,'86'3'509,"-16"-1"-363,-59-4-17,-1 0-17,-1-1-23,0-1-10,-2-1 5,1 0 11,-1-1-6,-1 0 7,-2 0-7,0-1-33,-2 0 6,0 0 22,-1-8-67,0 5-12,-2-6-5,-5 5 0,1 3 0,-4-2-5,1 6-23,0 1-17,-1 2 0,-1 0 0,0 4 17,-1 1 11,-1 4 12,0 2-6,-6 7 11,5-2 5,-2 5 1,7-6 11,1 2-6,1-1 0,1 0 11,2 0-10,0-1-12,2-1 5,1 0-22,5 2 6,1-4-39,6 3-68,2-7-106,3 0-190,4-2-236,2 0-1675,14 1-27,-7-1-802,9 3 3154,-6-4 0,-17-1 0,1-1 0</inkml:trace>
  <inkml:trace contextRef="#ctx0" brushRef="#br0" timeOffset="2003">1743 22 21982,'-31'89'521,"6"-12"-330,24-46-1,0-1 29,0 3-29,1-1-28,0 3-16,-1 1-45,1-1-12,0 1-16,0-2-17,0-2-17,1-2 1,-1-4-1,2-3-11,-1-3 5,1-4 23,0 3 40,0-11 77,0 3 286,-1-11-307,-1 0-35,0-10-128,-1 2 11,0-9 0,-1 4-6,-1-1 34,0 1-28,-1 0-11,-2-4-6,1 4 12,-2-2-12,-2 5 6,2 2 0,-2 2-1,3 3 1,-1 2-28,0 1 22,-1 2 6,-6 6 39,4 0-28,-6 5 11,3 3 0,3-4-5,0 5-6,5-6 17,1 1-28,2-1 22,1 1 6,1-1-6,2 0 0,1-1 11,4-1 1,2-1 5,3-2 11,1 0-22,2-1 0,1-2-29,1 1-16,2-2-67,2-1-582,11 1-203,-7-2-817,9 1 1697,2-1 0,-19 1 0,7-1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28.565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102 59 19591,'-28'-10'493,"5"4"-292,16 15-5,1 2-17,-1 1-33,1 2-40,-1 1-33,2 0-34,0 2-11,1-2-22,2 7-1,1-7-5,1 3 12,2-8 10,2-1 12,2-1 27,1-2 146,5-1-72,-2-2 27,4-1-5,-2-3 5,1-2-21,0-2-34,2-4-29,0-2-16,1-1-6,-1-1 207,10-12-140,-10 9 11,5-9 12,-13 14 11,-1-1 0,-4 2-23,1 0-16,-3 1-18,0-1-10,-1 2-6,-1 0 0,-3 0-6,-2 0 1,0 1-6,-2 0 39,-4-1-79,2 2-10,-4 1-23,4 4-6,-1 0-11,0 1-22,1 1-23,-1 2-33,2 0-62,1 2-39,2-1-481,1 3 178,3-2-151,0 0-156,5-1-370,2-1-914,3 1-1086,4-2 3176,4 0 0,-6-1 0,0 1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31.215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204 280 22867,'-73'18'196,"13"0"-123,48-2-6,0 3 1,1 1 4,1 0-4,2 0-7,1-1 1,2-2-12,1-1-16,3-1-6,0-2-6,1-1 1,2-2-1,0-1 6,2-3-6,0-1 29,1-2 38,-1-2 29,1 0 5,0-1-16,2-2-29,-1-2-28,2-4-5,-1-2-6,2-2-5,0-2 0,-1-1 16,6-9-22,-5 4-11,4-5-6,-6 9 0,-2 2-5,-1 2 11,-1 4-12,-1 2-38,-1 4 5,0 2-17,-1 2 62,0 3-12,0 3 6,-1 4-11,0 1 12,0 2-12,0 1-12,0 1 7,3-1-23,0 1-11,3-3-314,8 5-67,-3-5-286,5 2-347,-3-6-577,1-3-1126,1-2-1422,0-1 4178,2-3 0,-8 0 0,0-1 0</inkml:trace>
  <inkml:trace contextRef="#ctx0" brushRef="#br0" timeOffset="320">398 496 13984,'1'8'3960,"1"-2"-2884,-2-6 4754,0 0-5483,6 19-117,-5-14-90,6 13-50,-7-20-29,-2-3 18,0-3-46,-1 0 18,-5-6-46,2 2 7,-3-3-7,3 4 1,0 0-6,1 1 5,2-1-5,1 2-11,2 0-11,0 1 16,1-1 1,2 2-1,1-2 28,2 2-27,1 0 10,0 0-5,0 1-5,1-1 5,1 1-23,7-5-27,-3 5 5,7-4-39,-5 3-50,3 0-68,1 0-101,1 0-828,11-1-51,-7 1-1159,9 1-7490,-4 4 9119,-10 1 1,-1 0 0,-14 1 0</inkml:trace>
  <inkml:trace contextRef="#ctx0" brushRef="#br0" timeOffset="821">807 1 25511,'-3'43'235,"0"-1"-162,2-13-34,0 1 1,1 1-18,0 0 0,2-1 1,0-1-18,3 0 12,1-1-28,0-1 22,1-3-11,-1-2 11,1-4-11,-1-3 6,1-5 44,-1 0 29,-2-6 27,0 0 141,-3-4-175,-1-3-44,0-1-5,0-11-29,0 2 12,-1-8-6,-2 6-11,-1-3 5,-2 3 0,1-1-16,-2 2-6,1 0 0,-2 2-39,0 2-12,-1 1-16,0 2-11,-1 4 22,-2 1 11,1 4 34,0 3 11,-2 4 22,1 5 6,0 3 6,0 1-1,1 2 7,1 0 10,4 0-5,0-1 16,4-2 1,1-2 5,1-1-5,3-1 16,1-2 1,4-1 66,10-1-78,-3-5-22,10 0-73,-5-6-134,3-1-281,1-3-772,1-2-2992,-2 1-5315,-2-1 9550,-6 2 0,-6 3 0,-5 1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29.015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6 452 21892,'-2'41'123,"0"-5"-106,1-18 6,0-1-7,1 0 1,0-2 6,2-1-11,1-2 4,1-2 12,1-1 23,0-2 5,0-1 17,1-2 39,-1-2 16,0 0 40,1-2-5,-1 0-12,1-3-45,2-2-10,-1-4-35,1-2-16,1-1 5,0-2-27,-1 0-18,1-1 7,-2 0-18,1 0 0,-1 2 1,-1 0 5,0 1-11,-1 2 11,-1 1-17,0 2-22,-1 0-29,-1 4-10,0 0 0,-1 2 16,0 1 62,-1 0 22,1 3 6,1 0 6,0 5-6,1-1-17,-1 2 0,1 0-27,0 1 21,1 0-27,0-1-29,1 1-100,1 0-218,1-1-355,1 0-524,1-1-982,0 0-1170,1-2-4749,-2-1 8149,0-2 0,-4-1 0,-2-1 0</inkml:trace>
  <inkml:trace contextRef="#ctx0" brushRef="#br0" timeOffset="336">393 0 19204,'-14'97'986,"3"-15"-784,11-56-18,0 1 18,1 2-12,1 0 1,1 0-23,0 1 5,-1-1-16,1-2-23,0-3-38,0-3-40,0-1-17,1-2-11,1-2-11,-1 0-12,2-3-5,-2 0 0,0-2-11,0-1 0,-1-1 0,0-2-12,-2-1-16,1-1-347,-2-1 55,0-1-190,0 0-240,0-2-354,1 0-2834,-1 0 904,1-1 0,0 0 0</inkml:trace>
  <inkml:trace contextRef="#ctx0" brushRef="#br0" timeOffset="573">156 431 23142,'69'-58'-409,"-11"12"17,-35 46-230,-2-2-263,1 1-509,0-1-970,-2-1-739,1 0-4772,-3 0 7875,-3-1 0,-8 3 0,-2-1 0</inkml:trace>
  <inkml:trace contextRef="#ctx0" brushRef="#br0" timeOffset="883">565 43 22957,'17'30'683,"-2"0"-504,-11-8-11,0 3-11,1 1-17,-2 1-22,1 0-23,-1 1-39,1-1-17,-1 0-16,1 0-7,0 0-10,0-1-17,0-1-12,1-4-55,0-2-208,3 1 34,-3-6-100,2-1-136,-4-6-189,2-3-237,-3-1-357,1-1-600,-1-1-761,0-1-824,-1 0-3131,1 0 6587,-2-1 0,1 0 0,-1 0 0</inkml:trace>
  <inkml:trace contextRef="#ctx0" brushRef="#br0" timeOffset="1220">630 409 22077,'52'-70'247,"-8"13"-146,-30 57-23,-2-1-5,1 1-11,-1 0 11,-2 1-12,-1 1 23,-1 3 6,-1 2-6,0 3 22,-3 1 1,0 1-1,-2 2 0,0 2 1,-1 1-12,0 2 0,-2 0 157,-5 14-190,1-13 5,-4 10 67,-1-12-72,2-5-40,-3 2 12,3-6-17,0-2 0,0 0-12,0-3-27,0-1-23,0-1-45,0 0-50,2-2-140,1 0-285,2 0-426,1-1-545,1-1-900,3-2-930,2-2 3366,6-2 0,-4 4 0,0 0 0</inkml:trace>
  <inkml:trace contextRef="#ctx0" brushRef="#br0" timeOffset="1700">1060 366 22386,'-15'-7'179,"2"3"-140,6 7-22,-1 2-6,-1 2 0,0 1-5,0 1 11,0 0 28,0 2-6,1-1 6,-1 2-1,1 0-10,1 1 0,0-1-12,0 1-5,2 0-12,1 0-5,1 1 28,2-1-39,0 4 0,1-5-17,0 3 28,1-7 0,1-1 17,2-2 16,1-2 247,8-1-156,-2-4-35,7-3-22,-5-2-16,2-2 10,-1-1-33,1 0 12,-2-1-1,0 0-6,-2 1 74,1-4-46,-4 3-10,0-2 50,-6 0-68,-1 3 23,-2-3-39,-2 5-6,-2 0-5,-1-1-12,-1 1-5,-1 0-45,-5-2 0,2 3-22,-4-1-46,6 5-94,-1 0-247,2 2-308,2 0-420,1 1-694,3 2-1104,1 1-3187,0 3 6178,1 0 0,0-3 0,0-1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7:26.666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258 293 17848,'-3'-19'958,"0"3"-694,-2 14-34,0 1-34,-1 0-23,1 0-44,-2 1-11,0 0 106,-4 0 128,-9 2-279,6 0 185,-11 3-152,17-1 224,-11 3-234,11-2 184,-14 6-185,13-5 134,-15 9-156,13-9 51,-12 9-113,15-9 17,-4 9-5,10-8 201,2 10-101,4-10 224,13 11-240,-6-10 145,18 13-191,-16-11 90,20 14-134,-19-12 28,18 14-23,-18-14-16,13 14-6,-16-15 11,9 12-5,-12-13 44,9 14-61,-9-15 22,11 14 6,-10-14-6,12 12-11,-11-13 6,9 12-6,-10-12 33,6 13-38,-8-11 16,2 12 11,-7-12 57,1 13-40,-5-14 56,-5 13-78,0-12 78,-14 14-78,10-12 11,-21 11-11,18-13-28,-18 7 22,18-11 17,-16 5-45,17-7 56,-16 0-28,17-3 34,-11-1-17,15-1-28,-7-4 0,9 1 23,-5-7-23,7 5 44,-3-10-38,5 8 5,0-13 23,2 11-34,3-14-11,0 13 33,8-14-28,-7 14 68,7-20-51,-9 17-5,3-12 27,-4 18 35,1-5-68,-1 8 0,1-3-12,0 7-4,3-3 16,0 3-79,10-2 18,-6 2-1115,17 0 420,-17 3-1855,8 3-10,-14 1 2621,-5 10 0,0-9 0,-3 3 0</inkml:trace>
  <inkml:trace contextRef="#ctx0" brushRef="#br0" timeOffset="883">667 207 23444,'-7'38'504,"2"-4"-364,5-17-22,0 1-29,0 0 1,0 1-17,0 0-12,0 1 1,0-1-23,0 1 135,0 29 16,0 10-162,0-2 17,0 2-28,0-39 5,0 25-5,0-25 56,1 24-56,0-30 33,2 15-28,-1-17 79,2 13-72,-2-16 10,1 10-22,-1-13 50,1 7-56,-2-8 40,1 2-35,-1-5-27,0 2-6,-1-4-414,2 0 229,-2-1-128,0 0-141,0-2-1282,1-1 73,0 0-8151,2-5 8545,-2 5 1,2-2 0,-3 5 0</inkml:trace>
  <inkml:trace contextRef="#ctx0" brushRef="#br0" timeOffset="1417">387 573 22907,'29'2'644,"-3"-1"-493,-14-1-11,2 0-6,1-1-11,3-1-16,1-1-29,2-1-22,1-1-5,10-2-40,-6 1 0,6-2-11,0 0 0,-8 3-17,5-3-11,-10 4-28,-2-1-28,-3 2-61,-2 0-74,-3 1-55,-4 1-96,-1 0-935,-3 1 913,-1 0 11,-2 2-62,-1 0-133,-1 2-169,0 0-269,0 1-526,1 0-645,0-1-352,2 1 2537,0 1 0,1-4 0,0 2 0</inkml:trace>
  <inkml:trace contextRef="#ctx0" brushRef="#br0" timeOffset="2517">968 100 18672,'-24'-26'2055,"5"5"-1523,18 19-78,0 0-62,0-1-78,1 2-67,0-1-68,0 0-45,0 0-38,1-1 60,3 0-83,0 0 129,15-5-135,-7 4 0,9-2 40,-3 2-63,-3 1 12,15 0-50,-15 2 28,15 1-29,-19 1 29,12 3-23,-15 0 84,7 5-44,-10-5 133,3 8-128,-6-5 90,1 13-112,-3-8 55,0 17-66,-1-14 10,-4 19 1,0-18 44,-7 16-50,6-19 11,-3 6 6,5-12 17,0 0-29,1-1 102,-3 1-96,3-2 129,-2 1-83,4-4 144,0 0 208,1-2-375,1 0-34,0 0 0,1 0 11,2 0 11,1-2 85,19-8-79,-6 3 16,14-5 7,-12 6 5,0 0-39,1 0 11,0 1-28,1-1 0,1 0 0,2 1 39,24-3-67,-23 4 5,21-2-44,-36 6 17,1 0-1,-7 0-55,-1 0-28,-2 0-40,0 1-39,-1 1-22,0 0-28,0 2-51,-1 0-56,0 1-78,1 0-67,-1 2-2241,3 7 818,-2-5 1910,6 11 0,-5-14 0,2 3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33.719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21 646 21209,'-10'-26'1261,"3"3"-936,5 21-62,2-1-45,0 1-61,-1 1-79,1 0-106,-1 3 12,1 2 38,0 4 12,0 4-12,0 3 6,0 2-22,0 2-12,1 0 6,2 1 0,0-1 6,2 0-1,0 0-5,0-2-5,0 0 10,0-1-5,0-2-5,1-2-1,-2 0 0,1-3 1,-2-2-1,-1-2 12,0-3-6,0 0 11,-1-2 23,0 0 10,-1 0 1,1 0-11,0-1-17,0-2-34,2-2 6,-1-4-1,3-1 1,-1-2 0,2-2-6,0 0-11,4-11 23,-1 7-1,2-7 6,-3 8 0,0 1-6,-2 1-5,0 1 6,0 3-7,-2 1-32,0 3-18,-1 3-72,-1 2 100,0 1 34,1 2 34,1 6-12,1 0-5,2 6 5,0-2 1,0 1-7,1 1 7,1-1-6,-1-1 5,0 0-11,1 0 0,-1-2 17,3 2-5,-4-5-6,3 1 22,-5-6 11,-2 0 45,-1-1 45,0 1 6,-2-1-12,2-1-33,-2-1-34,1-2 40,0-5-51,0-1-23,-1-2-5,0 2 0,0-1 0,0-1 0,0-2-5,0-1-6,0-1 5,0 1-5,0-2 11,-2-7-11,0 5-12,-1-4 1,1 7-6,1 3-11,0 0-40,1 2-16,0 2-56,0 3-964,0 2 511,0 3-876,0 0 450,2 2-263,1 1-573,2 1-7057,2 4 8895,-1-2 0,-1 0 0,-3-4 0</inkml:trace>
  <inkml:trace contextRef="#ctx0" brushRef="#br0" timeOffset="350">473 754 22526,'-10'-23'565,"1"4"-385,0 12-12,0 0 5,0 0 1,1-1-23,0 1-5,0 0-12,2-1-28,0 0-38,2 0-24,1 0-16,1 0-16,1-1 21,1-1-33,0-1 11,0 0-16,2-1-1,1 1-33,8-11 0,-3 9 22,6-6-11,-6 11-6,1 1-5,-1 1-56,1 1-79,-1 2-100,1 0-135,0 0-179,2 2-241,0-1-308,3 1-453,0 0-724,1 1-778,0-1-4659,-1 1 7751,-3 0 0,-5 0 0,-2 0 0</inkml:trace>
  <inkml:trace contextRef="#ctx0" brushRef="#br0" timeOffset="762">645 496 17333,'9'9'2650,"-1"-2"-2281,-8-7 2214,0 0-2410,36-7 18,-22 5 10,28-6 12,-32 6 11,-1-1-22,-2 1-12,-1-1-33,-1 0-12,-2-1 96,1-1-168,-1 0 11,-1-1-6,-1 0-16,0 1 0,0-2-23,-1-1 0,0-1-11,0 0 22,-2-1-27,-1 0-11,-2 1-7,-1 1-27,-1 0 22,-1 2-23,-1 1-16,1 2-34,-2 1 0,1 1 6,0 3 11,-1 2 39,-1 2 6,0 5 5,0 1 12,0 3 16,0 1-22,1 2 0,2-1 6,1 2-29,2 0 29,3 1-12,0 0 1,2-1-6,0 0 5,2-1 0,2-2 1,2 0 16,1-2-33,2 0-18,1-2-49,1-1-79,1-1-118,2-3-173,0 0-235,1-2-320,1-1-297,-1-1-369,1-1-617,-2 0-699,0-2-4302,-2 0 7298,-2 0 0,-5 0 0,-2 0 0</inkml:trace>
  <inkml:trace contextRef="#ctx0" brushRef="#br0" timeOffset="1116">925 625 22066,'7'25'1216,"-2"-6"-835,-5-19 380,0 0-666,0-2-50,0-2-22,0-3 5,0-1-12,0-2 1,0-1 11,0 0-28,0-1 17,2 0-6,1 0-5,0-1-6,2 0 0,0 1 0,1 0 0,1 0-6,0 1-5,2 0 0,0 1-6,1 0 6,0 2 5,1 1 1,-1 2 10,0 1-10,-1 2 5,0 1 5,-1 1-10,1 1 5,0 1 11,0 3-11,1 2 0,1 3 11,-1-1-17,0 1 1,-1 0-6,0 1-17,-1 0-56,-1 1-62,-1 0-112,-1 0-139,0 0-174,-1 0-269,-1-1-320,-1 1-487,-1-2-1165,1 1-4295,-2-3 7107,0-1 0,0-4 0,0-2 0</inkml:trace>
  <inkml:trace contextRef="#ctx0" brushRef="#br0" timeOffset="1418">1420 410 22324,'-43'31'87,"0"0"0,-27 22-31,58-34-17,3-1-17,4-1 6,1-2 12,3-1 32,1-3 40,1-1 51,3-1 10,2-2 46,4-1-6,3-3-29,2-1-38,4-1-73,2-2-40,4-2-55,1-2-62,0-4-162,2 1-253,-2-2-324,-2 2-527,0-1-975,-3 1-1674,0 3-4307,-4 1 8306,-5 2 0,-4 1 0,-5 1 0</inkml:trace>
  <inkml:trace contextRef="#ctx0" brushRef="#br0" timeOffset="1863">1506 1 24133,'6'62'61,"0"0"1,-1-4 0,0-7-17,0-12-464,0 2 458,1-2-16,-1-1-18,1-2 1,-1-3 144,1-3-144,-1-4 73,0-3-79,0-3-6,-1-5-5,-1-2 211,-1-5-228,0-3-11,-1-2 22,0-2 29,0 0 32,1-2-16,1-2-5,1-3-12,2-2 6,0-4-6,2 0 0,0-2-11,1-1-33,1 1 27,7-8 6,-2 5 6,5-4-12,-5 7-5,0 3 0,-1 2-1,-1 2 12,0 2-11,-2 3 0,1 1 17,-1 2-1,1 1 12,-2 4 0,1 3-40,-2 2 23,4 8 0,-2-4-16,1 7-147,1 0-61,-4-4-134,2 3-236,-6-8-296,-1-1-405,0 0-766,-1-2-1367,0-1 3428,0 0 0,-2-5 0,0 0 0</inkml:trace>
  <inkml:trace contextRef="#ctx0" brushRef="#br0" timeOffset="2383">2260 87 23926,'4'29'375,"0"-1"-269,0-6-50,1 0 12,-1 0-1,1 1-22,-1 0 11,0 1-23,-1 1-22,2 0 6,-1 0 0,0 0 0,0 1 5,-1-1-5,0 1-6,0-2 6,-1-1 5,0-1-5,-1-2-6,0-2-11,0-2-5,-1-2-18,1-4-21,0-1-29,-1-4-34,0-3-10,0 0-258,0-2-45,1-3-241,-1-1-382,1-4-541,-1-2-1402,0-2-4749,0-1 7735,0 2 0,0 5 0,0 2 0</inkml:trace>
  <inkml:trace contextRef="#ctx0" brushRef="#br0" timeOffset="2650">2088 345 16779,'-4'-5'2621,"1"2"-1797,3 3 2575,0 0-3382,63-29-11,-35 19-365,50-22 303,-50 26-45,-1 2 50,0 0-157,-1 1-357,8 0 173,-10 2-96,5-1-1136,-5 2 477,-8 0-1037,4 0-880,-7 2-4604,-2 0 7668,-2 1 0,-5-2 0,-2 0 0</inkml:trace>
  <inkml:trace contextRef="#ctx0" brushRef="#br0" timeOffset="2962">2583 280 21982,'-4'94'89,"2"-16"-49,2-66 28,1-1 38,1-2 51,2-1 72,1-2 63,1-2 27,1-1 0,0-2-11,1 0-73,2-1-44,-1-3-29,0-1-28,1-3 12,-1-3 0,1-2-1,-1-3 1,0 0 5,-1-3-10,-1-1-7,0-1-22,-3-1-17,-1 0-16,-2 1-18,0 0 6,-2 1-22,-3 1-11,-2 2-6,-2 2-28,-1 4-62,-2 3-83,1 3-107,-3 4-152,0 4-173,-1 5-330,-2 5-499,1 4-1154,0 2-5142,3-1 7702,2-2 0,5-9 0,2-3 0</inkml:trace>
  <inkml:trace contextRef="#ctx0" brushRef="#br0" timeOffset="4129">602 1098 20655,'8'-15'890,"-2"2"-672,-9 13-55,0 0-68,-1 0-45,0 0-33,-1 0 12,-2 3-18,-9 9-11,4-2 0,-7 7 11,9-7-5,0-1-12,0-1 12,3-1-6,0-1-6,2-1-16,0-1-12,3-1-11,0 0 6,2-1 33,0 0-5,0 0 11,1 1 0,3-1-6,2 1 12,3-1 11,1 1-6,2-1-6,2 1 7,-1-1-12,2 0 0,-1 0 5,-1 1-5,-1 0 0,-2 0 0,-1 1 17,-2 0-11,-2 2 16,-1 1 29,-3 1 0,0 1 27,-1 3-5,-3 0-6,-1 2-17,-5 1 29,1-1-1,-2 0-5,0-2 22,0-1-50,0-1 5,1-1-10,1-3-7,2 0 1,0-3-17,1-1-29,1-2-38,0 0-45,2 0-84,-1-2-101,1-2-169,2-1-162,-1-1-234,1-1-421,2 1-750,1 0-1121,3 0-4715,1 1 7852,-1 1 0,-2 2 0,-3 0 0</inkml:trace>
  <inkml:trace contextRef="#ctx0" brushRef="#br0" timeOffset="4563">818 1120 15406,'5'9'1177,"-1"-1"-572,-4-8 3046,0 0-3600,-2 52-40,1-34 11,-1 39 1,2-48 10,2-2 7,0-2 27,1-1 67,0-2 62,0-1 56,1 0 17,0-1-50,1-2-51,2-2-39,0-3-39,0-3-6,2-1-12,-1-3-10,1-1 5,-1-1-11,0-1 0,2 0 0,-1-1 11,1 1 17,-3 1 23,1 1 27,-2 3 6,-1 1 163,-1 3-180,-1 3-39,-1 1-39,-2 4 123,0 0-40,0 4 18,0 0-40,-1 6-44,1-1-6,-1 2-34,1 0 6,0 0-5,1 0-18,2 0 1,1 0-6,1-2-28,1 1-62,0-1-94,2 0-147,-1-2-201,0 0-241,0-1-319,0-1-538,2-1-1182,-2-1-4340,1-1 7152,-2-1 0,-3 0 0,-1-1 0</inkml:trace>
  <inkml:trace contextRef="#ctx0" brushRef="#br0" timeOffset="4863">1141 1098 23819,'7'55'120,"0"0"1,5 37-65,-11-68-5,-1 0-12,0 1-6,0 1-16,-1 0 6,-2-1-7,0-2-10,-1-3 0,1-2-18,1-3-21,-1-2-34,2-3-34,0-1-62,1-3-66,0-1-79,0-2-67,2-1-6,0-1-67,2-1-68,2-1-156,1-3-302,2-3-550,0-4-1008,-1-2-2839,0-1 509,-2 0 4862,-2 1 0,-2 7 0,-1 2 0</inkml:trace>
  <inkml:trace contextRef="#ctx0" brushRef="#br0" timeOffset="5179">1119 1206 16566,'-12'-7'3053,"2"1"-2583,10 6 2325,0 0-2537,21-52-45,-11 37-57,17-38-27,-16 52-34,0 0-16,1 1-18,1 1-21,0 1-12,0 1-12,0 2 1,1 0 6,-2 2-12,2 0 0,-2 0-5,-2 0-12,2 4 23,-6-3 11,1 2 50,-6-3 23,0 0-6,-4 0-5,-1 0-34,-4 0-23,-2 0-16,-1 0 0,-2-2-28,-1 0-12,-1-2-27,1 0-23,-1-3-56,2 1-123,1-1-201,2 0-236,2-1-381,3 1-285,1-1-410,2 1-783,1-1-1009,1 1 3557,2 0 0,-1 0 0,1 0 0</inkml:trace>
  <inkml:trace contextRef="#ctx0" brushRef="#br0" timeOffset="5484">1420 1163 23366,'39'91'269,"-7"-12"-225,-31-55-16,1 2 0,-1-1-16,0-1 10,-1-1-22,0-4 0,1-1-34,-1-4-27,0-2-18,0-3-38,0-2-12,0-4-28,0-1-520,0-1-7,0-4-313,0-2-481,0-5-954,0-2-2883,0-3-555,0 2 5870,0 0 0,0 6 0,0 4 0</inkml:trace>
  <inkml:trace contextRef="#ctx0" brushRef="#br0" timeOffset="5817">1377 1206 16017,'-3'-6'2716,"1"2"-2071,2 4 3600,0 0-3993,59-67-1174,-35 46 1003,11-17 1,0 3 329,-16 25-305,-1 2-38,0 2-46,-3 1-5,1 4-17,-2 0 875,0 2-875,-1 2 0,0 3-23,-1 2 1,-2 2 39,-2 1-29,-2 1 24,-3 0 16,-2 2-28,-2 0 33,-5 1 1,-3 1-12,-5 1 1,-2 0-1,-3-1-11,-1-1 6,-1-1-6,2-1-11,-1-2 0,3-2-22,2-2 11,2-3-40,4-2-66,1-1-130,5-1-190,0 0-229,2-2-258,2-3-314,3-1-700,3-2-1456,4-2-4885,2 1 8279,-2 1 0,-5 4 0,-2 1 0</inkml:trace>
  <inkml:trace contextRef="#ctx0" brushRef="#br0" timeOffset="6229">1786 1120 22335,'-27'45'152,"5"-6"-108,19-27 7,1 0 10,1 1 1,1 0 16,3-1 12,1-1-6,3-1 34,2 0 22,2-3 22,1-1 6,1-4-6,3 0-16,-1-2-34,0-2-11,0-2-12,-1-3-16,1-2 11,-3-2-5,1-2-7,-2 0 7,-2-2 78,-2-6-79,-3 5-11,-1-5-16,-4 8-1,-2 0-16,-3 2-1,-3 0-5,-1 3-17,-1 1-5,-1 1-23,0 4-16,-2 0-29,2 2-33,-2 2-45,2 3-90,-1 3-117,2 2-146,2 0-162,0 0-151,2 0-142,2 0-138,2-2-303,1 0-2907,2 1 403,3-3-935,0-1 4828,3-2 0,-3-2 0,-1-1 0</inkml:trace>
  <inkml:trace contextRef="#ctx0" brushRef="#br0" timeOffset="6596">2045 1249 16404,'1'3'2156,"0"-1"1832,-1-2-3719,6 27 89,-5-20 29,5 20-1,-6-27 762,0 0-1041,0-2-7,0-1-9,0-3-24,0-3-22,0 0-6,0-3-17,0-1 1,0-1-7,0-1-10,-1 0 16,1 0 18,-2-8-12,1 5-6,-1-5 12,2 8-1,-1-1 6,1 2-11,0 0-5,0 0-1,1 2 1,2 1-18,3 0-5,1 1-5,3 0-12,1 1 11,2-1 6,1 1 0,2 0-5,-1 1-35,2 1-228,5 0-35,-4 3-201,4 0-269,-7 3-370,-1 1-526,0 2-1585,0 2-5416,-4 1 8670,-1 1 0,-5-2 0,-2-2 0</inkml:trace>
  <inkml:trace contextRef="#ctx0" brushRef="#br0" timeOffset="7029">2497 754 26424,'-15'3'213,"4"3"-152,10 8-5,1 2-5,0 2 5,1 2-11,1 0-6,2 3 0,1-1 0,0 1-16,1 0-12,1 1 0,0 1-39,2 1 39,-2 1 0,0-1-5,-1 1 16,-1-2-22,0-1 17,-2-2-6,1-2 1,-1-2-7,-1-2 1,0-3 5,-1-1-5,-1-3-6,0-3-6,0-2-28,0-2-27,0-1-23,0-1-56,-2 0-62,-1-1-78,-2-1-162,0-1-231,-1-3-240,1 2-492,0-1-1250,0 1-4352,2 1 7007,0 1 0,2 0 0,-1 2 0</inkml:trace>
  <inkml:trace contextRef="#ctx0" brushRef="#br0" timeOffset="7412">2346 1012 15972,'-4'-5'4044,"0"0"-3170,4 5 2817,0 0-3568,-7-14 17,9 10 17,-5-11 5,13 13-22,1 1-10,3-1-13,3-1-16,2-1-28,4-2-17,3-1-28,2-1 0,3-1-6,0-1 1,2-3-1,0 1-11,-1-2-11,-1 1-11,-2 0-28,-2 2-73,-2 1-134,-4 2-253,-1 3-386,-4 2-571,-4 2-1373,-3 3-7002,-5 2 9301,-2 0 0,-1 0 0,-1-3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9:44.536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0 98 17736,'36'-14'577,"-5"3"-358,-18 7 5,2 1-16,0-1-29,1 2-45,0 0-33,1 1-23,-1 1 1,1 0-12,-1 0-11,2 0 0,-1 0-17,2 1-5,-1 0-6,2 1 17,2-1-6,2 1 6,2-2-6,3 2 6,0-2 11,3 0 0,0 0 16,0 0-10,-1 0 16,2 0 1,-2-1-6,0 0-1,0 0-21,0 0 5,0 1-17,0 1 22,0 0 12,13 5-45,-10-1-11,9 4 11,-13-2-11,-1 0 11,-1 1-11,1 0 5,-1-1 6,0-1-6,1-1 12,0 0-12,0-2-5,2 0-6,0-2 12,2 1 5,2-1 0,1-1 0,2 1-11,0-1 5,0 0 0,0 0 1,1-1-23,1 0 5,2-1 1,1-1 5,0 1-262,2 0 262,0-1 0,1 1-11,1 2 0,1-1 0,1 1 0,2 0 6,1-1-484,1 1 483,2-1 1,0 0-6,0 0 0,-1-1-216,20 2 210,-16-1 18,15 1-494,-24 0 477,-1 0-12,-1 0 17,-2 1 82,0 1-87,-3 3 16,0 0-28,-3 2 23,-1 0-1,-1-1 454,0 1-442,-1-1-17,1 1 0,-1 0 11,0 0 17,-1 0-6,1 0 212,0-2-211,2-2 5,1-1-6,3-2 1,2 0-1,1-2-33,2 0 232,0-2-221,2 0 11,-1 1-11,2 0 5,0 1 1,2-1-12,0 1 18,0 0-12,0 0 0,-1 2 0,-2 0-12,-1 1 24,20 2-1,-16-1 164,16 1-197,0-2 10,-14-1-536,16 1 553,-19-1 12,0-1 0,2-1 28,1-3 28,1-2 61,1-2 45,-1 0 46,-1-1 335,20-4-258,-19 2-22,14-2-5,-24 5-46,0 1-44,-1 0-28,1 1-39,-1 0-265,0 1 225,2 1 0,1 0-44,2 0 0,0 1-18,2 1-218,1 0 213,1 0 0,0 0 6,0 1-6,-1 1-5,-2 0-282,-1 0 282,-3-1 22,-2 0-22,-2-1 516,-3 1-522,-3-1-6,-2 1 260,-1-1-232,-2 0-10,-1 0-7,-2 0 517,-2 1-522,0 0 316,-2 1-389,-1 0-139,-1 0-236,-3 1-331,-3 0-302,-2 2-543,-5 0-1194,-1 3 2818,-4 2 0,-2-4 0,-1 1 0</inkml:trace>
  <inkml:trace contextRef="#ctx0" brushRef="#br0" timeOffset="1278">1722 786 22817,'26'16'526,"-4"0"-358,-19-2-28,1 3-33,-2 1-34,0 0-6,0 1-28,-1 1-17,0-3 18,1 1-18,0-1-5,1-1 0,-2-1-12,1-3 6,0-3-5,-1-1 0,0-3-6,0-2 11,-1 0 22,1-3 611,-1 1-649,1-2 5,-1-1-6,2-1 6,-2-3 0,1-1 6,0-2 27,-1-1-38,0-2 33,0-6-23,-1 3 7,0-5-12,-2 6 5,0 1-10,1-1 5,0 1-6,1-1 6,0 0-6,1 0 18,1 2 10,0-1 0,2 2 29,1 0-6,-1 3 11,1-1 0,0 2-6,1-1 6,0 1-28,2 0 6,1-1-12,1 1 17,1-1-16,1 0-7,2 0-16,0 0 0,0 0 12,-1 2-7,-1 0-10,-1 2-29,-1 2-16,-1 0-34,0 2-34,-2 0-72,0 1-113,1 2-139,-2 2-247,2 1-235,-2 3-421,1 0-861,-1 2-1480,0 1-4665,-2 0 8351,0-1 0,-2-6 0,0-1 0</inkml:trace>
  <inkml:trace contextRef="#ctx0" brushRef="#br0" timeOffset="1546">2218 722 24167,'10'86'-62,"-2"-15"-78,-8-57-73,0-2-184,0-1-169,0-1-202,0-3-234,0 0-437,0-2-864,1-1-1802,0-2-3328,1 0 7433,0-2 0,-2 0 0,1 0 0</inkml:trace>
  <inkml:trace contextRef="#ctx0" brushRef="#br0" timeOffset="1694">2217 593 19776,'-3'-3'2901,"1"0"-3215,2 3-9517,0 0 8132,24 1 1,-18-1 0,18 1 0</inkml:trace>
  <inkml:trace contextRef="#ctx0" brushRef="#br0" timeOffset="2212">2626 743 23069,'-10'-17'336,"-3"5"-213,-1 23-39,-3 2-5,-2 3-7,-1 0-10,-1 1 5,2 1-33,1 1-34,2-1 0,3 2 11,3-2-11,2 0 11,2 0-16,3-2-18,1 0 23,2-2 0,1-2 11,3-2-16,1-1 22,3-4 11,-1-1 243,25-37 1,2-13-194,-14 22-45,15-21 1,-7 5 17,-26 32 5,1 3-56,-1 1-6,0 2-5,-1 1-11,1 1 33,0 0 0,2 2 6,-1 1-6,2 2 51,0 3 22,1 2 22,0 2 34,0 2-22,1 2-6,0 1 0,-2 1-5,2 2-18,-2-1-10,0 3-12,-1 1-11,-3 1 11,1 2 6,-2 0 5,-3 0-33,-1 0 67,-7 5-62,1-10 23,-5 3-17,-1-10-33,4-5-1,-5 0-5,6-7-17,-1-1-6,0-1-33,-1-1-84,-3-5-62,5 1-145,-3-5-225,6 5-347,2-1-520,3 1-1239,1 0-4956,2 0 7617,0 1 0,0 3 0,0-1 0</inkml:trace>
  <inkml:trace contextRef="#ctx0" brushRef="#br0" timeOffset="2445">2713 786 24424,'32'73'-1165,"-6"-13"348,-25-48-416,0-1-878,0-1-1530,2-1-4721,-1-2 8362,1-3 0,-1-2 0,-1-1 0</inkml:trace>
  <inkml:trace contextRef="#ctx0" brushRef="#br0" timeOffset="2651">2820 550 20100,'-14'-8'1585,"3"1"-1557,11 7-2239,0 0 1,0 0-1</inkml:trace>
  <inkml:trace contextRef="#ctx0" brushRef="#br0" timeOffset="3097">3165 399 24547,'4'54'378,"1"-1"0,3 39-192,-8-65-52,0 1-33,0 0 11,0 0-34,0-1-10,-2-2 16,1-2-45,-1-2 0,0-3-11,1-4-17,0-2 0,0-4 6,0-3 28,0-2 17,1-2 111,0 0-178,0-6 16,0 0-11,0-5-6,0-2 17,0-1-39,0-1-16,-1-1-7,0 0-22,-1 1-11,0-1 17,-1 1 6,-1 2-7,-2 3 35,0 1-23,-2 3 0,1 2 5,-2 1 18,0 2 16,-1 3 6,-1 2 375,-33 74-325,33-52 23,-22 53 55,47-72-44,-1-4-28,6-1 11,-3-2-17,2-1-17,1-2 1,0 1-23,0-3-28,-1 2 22,-1 0-44,-2 1-85,0 0-122,-2 1-281,0 1-392,-1 1-414,-1 1-970,0 1-2004,-2 1 4318,1-1 0,-6-1 0,0-1 0</inkml:trace>
  <inkml:trace contextRef="#ctx0" brushRef="#br0" timeOffset="3334">3401 808 25797,'81'-18'0,"0"0"0,-17 4 0,1-1 0</inkml:trace>
  <inkml:trace contextRef="#ctx0" brushRef="#br0" timeOffset="3699">4047 464 26194,'16'35'493,"-3"-1"-386,-12-11-18,-1 1-27,0-1-23,0 1 0,0 0-16,0 0 16,0-1-795,20 72 526,-10-64-44,16 50-85,-15-81-100,0 0-101,0-1-163,0-1-100,-2 0-214,-1-2-396,-1-1-629,-1 0-1203,-2 0-4879,-2 0 8144,0 1 0,-2 1 0,1 2 0</inkml:trace>
  <inkml:trace contextRef="#ctx0" brushRef="#br0" timeOffset="4030">3982 765 17636,'-2'-9'3321,"1"2"-2727,1 7 2251,0 0-2643,44-40-6,-27 29 5,35-29-27,-38 40-51,1 0-50,0 4-28,0 0-22,1 4-1,-1 1 17,0 0-27,-1 2-1,-1 0 0,-2 3-11,-1 0 22,-3 2 1,-2-1 22,-2 2 11,-2-1 89,-6 7-61,1-6-11,-7 3-6,1-7-11,-2-2-812,-73-2 470,57-5-638,-55-4 218,79-4-122,2 0-215,5 1-508,4-1-1037,3 0-4178,2-2 6766,-1 2 0,-5 1 0,-2 2 0</inkml:trace>
  <inkml:trace contextRef="#ctx0" brushRef="#br0" timeOffset="4416">4370 700 23987,'-1'43'672,"-1"-6"-487,0-24-22,-1 1 10,1-1-44,0 1-16,1-1-29,0-1-12,2-1 40,2 0-5,1-2 10,4-1-16,2-1 0,1-1-6,3-2-11,0-2 51,17-7 147,-2-37 1,-2-7-283,1 18 0,8-62-5,-59 87 10,5 3-16,-9 1 0,8 2-28,0 2-6,1 1-39,0 2-62,2 1-145,3-1-84,3 1-163,3 0-213,3 0-167,2 0-208,1-1-263,1 1-448,0 0-829,2 0-3098,1-1 499,2 0 5265,-1-2 0,-2-2 0,-1 0 0</inkml:trace>
  <inkml:trace contextRef="#ctx0" brushRef="#br0" timeOffset="5013">4844 421 25506,'6'50'490,"1"0"0,4 35-462,-9-59 11,5 11-34,-1-10 7,4 8 10,-3-14 0,1-1-16,-1-2-12,-1-1 6,0-2 28,-2-2-11,-2-3 28,0-1 17,-1-4 10,-1-2 29,0-2 50,0 0-100,-2-1-29,1-2 1,-3-1-7,-1-2 1,1-2-22,-2 0-18,1-1-10,-2-1-7,0-1 18,0 0 0,0-1-18,-2 0 1,1-1 6,-2 0-1,1 0 6,-1 0-6,0 2-5,-1-1 0,0 3 0,0 0 16,1 2-21,-1 2 16,-1 3 16,2 0 7,-3 3 10,0 2 18,-1 2-12,2 3-17,-1 0 68,-1 6-23,4-2 0,0 3-22,5-3-6,1-2-5,3 0 22,-1 0-11,2-1 5,2 1 12,1-1-6,3-1 33,3-1 1,3 0-6,3-2-6,2-2-10,4-1 10,1-2-5,3-1 0,-1 0-40,1-2-10,-1 0-7,0-3-21,-2 0-18,-1 1-55,-2 1-62,-3 1-118,-2 2-162,-2-1-240,-1 1-360,-3 0-391,-1 0-1166,-3 1 2605,2 1 0,-4 0 0,1 0 0</inkml:trace>
  <inkml:trace contextRef="#ctx0" brushRef="#br0" timeOffset="5478">5080 765 25506,'44'33'593,"-7"-6"-436,-27-25-11,-1-1-29,2 0-27,0-1-17,0-1-23,0-1-16,0-1 5,0-2 0,0-2-5,0 1 5,-1-2-6,1 1-10,-2-3-12,0 0 11,-1-2-5,1 0 6,-2 1 10,-1 0 18,-1 2 10,-2 1-16,-1 2-6,-1 2-16,-1 0-1,0 2-5,0 1 11,0-1-17,-1 6 6,-1 0 22,-2 4 23,-1 2 5,0 4 22,-2 0 12,2 5-17,-1 0 34,1 2-6,0 1 0,1 1-6,0 1 6,1 1-5,0 0-18,0 1-9,0 0-80,1 0 0,-1 0 0,0-2 0,1-1 0,-1-3 0,1-3 0,0-3 0,1-4 0,0-3 0,0-2 0,1-2 0,0-1-85,0-1-2161,0-1 784,0-1-1485,0 0-272,0-1 1,0 2-1</inkml:trace>
  <inkml:trace contextRef="#ctx0" brushRef="#br0" timeOffset="6350">6006 356 24777,'-19'-39'813,"4"7"-696,15 32-33,-2 0 6,2 2 44,-1 1 23,0 4 0,-1 4 0,-1 3-12,1 3-38,0 3-18,0 3-22,1 2-16,1 2-12,0 2 0,0 0-11,0 0-11,0-1 11,0 0 6,0-1-12,0-2 17,0-1-5,0-1-12,0-2 17,-2-1 6,0-3-6,-1-3 1,0-3-7,0-3-16,1-1 28,0-3 0,1-2 22,0-1 140,1-1-185,0-2-16,0-1-6,0-3 17,0-6 5,1 2-33,0-4 0,-1 3-12,1 0-5,-1-1 6,0 1-23,-1 0-5,-1 0-12,-3 1 17,-2-1-27,-6 0 60,1 2-10,-6 0 5,2 6 17,0 1-17,-1 1-5,-3 2 11,4 2 11,0 1-23,3 5 12,4-2-6,-3 4 6,5-4 22,-3 6 6,4-1-17,-1 2 17,3-1 0,1-2 5,1 1 1,2-1 5,0 5-6,2-5 0,3 4 1,2-6-1,3-2-5,1 1 11,2-2-6,2-1 1,2-2 5,1-1-28,1-1 11,1-1-11,-1 0-22,0-2-12,-1 0-196,4-4 12,-7 2-112,3-1-141,-8 1-212,-2 2-314,-1-1-387,-2 1-1148,1 1-4547,-1 0 7079,-1-1 0,-2 1 0,0 1 0</inkml:trace>
  <inkml:trace contextRef="#ctx0" brushRef="#br0" timeOffset="6852">6092 679 25528,'17'36'269,"-2"-5"-208,-10-23 1,0 0-6,2-1-11,1 0-6,0-3 0,1 0-16,1-2 5,0-1-17,-1-1 0,1-1-5,-1-2 22,1-3-6,1-1 0,0-3-16,-1 0-12,0-2 29,-2 0 22,0-1 33,-2-1 0,-1 2 102,1-6-68,-2 7 22,1-4 6,-2 6-6,-1 2-27,0 1-18,-1 1-10,1 1-18,-1 0-16,0 3-28,0 0 17,-1 1-6,0 1-23,1 2 29,-1 4 5,0 2 23,0 3 22,0 3 5,0 2-10,0 3-7,0 0-10,-1 3 0,1-2-1,-2 3-16,-1-1 11,1 3-6,-2-1 1,0 2 16,-1-1-28,1 1 12,0 1-22,0-2-29,0 1 0,2-3 0,1-2 0,0-1 0,1-4 0,0-3 0,0-3 0,0-4 0,0-2-13,0-3-59,0-2-813,0 0 308,2-1-330,0-2-354,1-2-1035,0-2-5467,-1 2 7763,0 0 0,-1 2 0,0 2 0</inkml:trace>
  <inkml:trace contextRef="#ctx0" brushRef="#br0" timeOffset="7381">6501 614 24497,'-12'89'504,"1"-16"-325,9-59-67,-1-2-10,1-1 10,0-3 11,2-3 62,-1-1 33,1-3 230,0 0-381,0-4 6,0-1-23,0-3-5,0-2-22,1-2-18,1-1 51,3-3-45,-1-1-5,1 0 5,1-1-39,1-2 56,0 1 0,2-2 0,1 0 0,2-2-22,1 0-1,1 0-5,0 0 6,1 2-12,-1 2 6,0 3 12,-1 3 27,0 1-11,0 3 0,-1 1 0,-1 3-11,-1 0 11,-1 3 5,-1-1 6,0 2-27,-1 2 27,0 0 11,2 4-11,-2 2 34,1 2-17,0 2-17,-1 2 12,0 2-18,-1 1 7,1 2-40,-2 0-6,0 1-16,-1 0 22,-1 7 5,-1-6-22,-1 4-5,0-8-28,-1-3-46,2-1-10,-1-2-112,1-3-46,0-2-60,0-1-102,1-1-128,1-2-237,-1 1-205,2-3-505,0 1-1345,1-1 2846,1-1 0,-4 1 0,1 0 0</inkml:trace>
  <inkml:trace contextRef="#ctx0" brushRef="#br0" timeOffset="7867">7147 571 25752,'-45'-48'235,"6"13"-145,21 44-6,0 1-23,0 3-5,0 0-16,1 3-18,2 1-22,1 2 6,2 0-1,2 0 23,3-1 79,3 5-57,2-7 12,4 4 22,0-9 22,3-2 23,2-2 16,-1-3 1,3-1-23,0-2-28,1-2-16,1-2-34,1-3-6,0-2-17,1-4 1,0 0 33,8-8-23,-6 3-10,5-5 5,-8 5-17,0 0 0,-2 1 28,0 2-50,-2 1 5,-2 3 1,0 2-6,-3 3 5,-1 1-5,0 3-6,-2 0 0,1 2 17,-1 1 11,0 2 1,0 2-12,0 1 11,-1 3-6,-1 1-5,-1 3 6,1 1-23,0 0 0,1 1 17,1-1-5,1-1 5,2 1-11,1 0-34,3-2-34,0 1-77,2-2-91,-1-1-111,0-3-141,-1-1-173,-1-3-230,-1 0-156,1-3-370,-2 0-891,1-1-1507,0 0 3826,2-3 0,-3 3 0,-1-3 0</inkml:trace>
  <inkml:trace contextRef="#ctx0" brushRef="#br0" timeOffset="8500">7340 507 18487,'5'7'3579,"-2"-1"-2951,-3-6 2049,0 0-2430,0 20-40,0-9-17,-1 16-44,1-13-29,0-2-5,0-1-16,0-1-18,0 0-22,1-2-6,-1-1-16,1-1-12,0-2 6,-1 0-11,1-2-6,-1-1 286,0-1-213,1 0-17,0 0 1,1-1-40,0-2-23,-1-1 18,1-2-12,0-1-34,0 0 57,-1-1-23,1-2 12,0 0 16,-1-2-22,2-1-1,-1-2-4,2 0-1,0-1-22,3-8 5,0 7 6,2-5 6,-1 9-12,-1 2 0,1 1 6,-1 3 12,0 0-1,0 2 11,-2 2-5,-1 1 5,0 1-16,0 0 11,-1 1 0,0 1-1,0 2 35,0 3-1,-1 3 6,1 2 11,-2 3-16,1 1 5,-1 0-6,-1 1-11,1-1 6,0-1-11,0-1-17,0-1-6,1-2 0,-1-1 0,1-3 23,0-2-12,-2-2 12,2-1 5,-2-1-11,2 0 0,0-1-17,1-1 6,2-3-17,2-4-6,0-1 12,3-2-12,1 0 18,1-1-18,2 0 6,1 1-6,1 1 6,0 0-5,-1 2-1,0 2 1,-3 2-29,-2 1 40,-3 2-18,-2 1 7,-3 1 16,0 0-22,-2 1 22,1 1 6,-1 3 5,-1 4 17,0 1-22,-2 3 6,1 2 10,-1 0-27,2 3-17,0-1-17,1 1-28,0-2 11,1 1 34,0-1-17,2 0-17,1-2-28,-1 0-61,1-3-79,-1-1-78,1-1-169,-1-2-240,-1 0-325,2-2-369,0 0-786,2 0-1791,0-2-5007,1-1 8978,-2-1 0,-3 0 0,0-1 0</inkml:trace>
  <inkml:trace contextRef="#ctx0" brushRef="#br0" timeOffset="8746">7857 507 27208,'4'39'308,"-1"-4"-269,-5-17-11,0 0-11,2-1-6,0 1-5,0-1-12,0 0-16,0-2-34,1-2-39,1-3-79,0-2-123,2-1-173,-1-3-269,2 0-276,-1-3-385,2 0-1171,-2-2-4783,1-1 7354,-1-1 0,-2 1 0,-1 0 0</inkml:trace>
  <inkml:trace contextRef="#ctx0" brushRef="#br0" timeOffset="8894">7835 291 22851,'-10'-12'-2458,"2"3"0,8 9 1,0 0-1</inkml:trace>
  <inkml:trace contextRef="#ctx0" brushRef="#br0" timeOffset="9328">8094 421 18408,'10'9'3535,"-2"-2"-2633,-8-7 2111,0 0-2957,1-24 6,-5 22 0,0-18-34,-5 28 16,0 1-4,-1-1 21,-1 0 18,0 1-1,0-1 936,-32 56-942,29-41-10,-22 41 5,39-55 28,3 0 34,3-1-11,2-1-6,3-2-11,2 0-51,1-2 6,1-1-11,2-1-17,-1-1-6,-1-2-16,1 0-6,0-1-11,-1-1-29,-1-1-4,-2 1-57,-3 0-56,-1 0-78,-4 1-101,-2 1-67,-3 2-141,-2-1-206,0 1-287,-1 1-542,-1 3-1602,-2 1-6039,1 1 9220,-1-1 0,3-2 0,0-2 0</inkml:trace>
  <inkml:trace contextRef="#ctx0" brushRef="#br0" timeOffset="9878">8568 377 24032,'39'-36'1288,"-8"8"-968,-30 26-90,-1 1-57,0 1-55,-2-1-45,-2 1-17,-3 0-6,-3 0-11,-3 3-5,-4 1 5,-4 3 0,-3 1 6,-3 1 11,-1 2 22,0-1-16,1 1 5,2 0-5,1-2-12,5 1 1,2-2-7,4 0-4,3-1-29,3 0 17,2-1 0,3 1 11,2-1 23,1 0-6,3-1 11,3 2 0,5-2 0,2 1-5,4-2-17,2 2-17,4-1 5,0 1-5,0 0 0,-1 2 6,-1 0-23,-4 2 34,-2 0 22,-2 1 0,-4 1 56,-2 0-55,-2 0 4,-3 1 29,-1 0-6,-1 0 12,-2 1-6,-1-1-16,-3 0-85,-2 1 0,-3-1 0,0 0 0,-3-1 0,0-2 0,0 0 0,-1-1 0,-1-2 0,-1-1 0,0-2-97,-1 0-177,-1-3-124,-1 0-195,1 0-365,-1 0-448,2 0-1742,1 1-6542,2 0 9690,3-1 0,5 0 0,4 0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1:00:44.699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 29 25640,'31'-18'476,"-4"8"-336,-24 25-17,0 3-22,0 1-6,-1 3-11,0 2-45,-1 1-5,1 1-12,-1 2-10,1-1 27,2 28-3448,0-8 3409,-1 11-22,-2-17-6,-1-17-34,0-2-89,0 0 11,0-8-67,0-2 5,0-8 3364,0-3-3486,0-1-114,0-2-1147,0-8 404,0 0-567,1-8-5287,3-6-661,-1 7 7696,3-5 0,-4 16 0,-1 1 0</inkml:trace>
  <inkml:trace contextRef="#ctx0" brushRef="#br0" timeOffset="500">194 180 9315,'6'8'5629,"-1"-1"-2586,-5-7 2363,0 0-4457,21-38-685,-15 28 286,15-28-348,-21 38 1172,0 0-1329,-2 2-12,-1 1-5,-4 3-5,-2 2-18,-1 3-44,-15 17 78,9-10-39,-10 14 12,12-17-7,1 1-33,2-2 51,-2 3-1,5-4 0,-1 2-16,6-8 5,0 0 12,3-4-18,0 0 12,0 0 0,1-1 5,0 0-11,3-1-5,-1 0-6,0 0 17,0-1-6,1 3 0,-2-2 0,1 2-11,-2-2 28,1 2-39,0-1 0,1 2 11,1 0-17,1 1 23,1 0-6,2 0-6,0-1 17,0 1-5,1-1 22,0-1 11,-1 1-11,2-1 11,-1-1-5,1 0 0,1-1 33,0 0-39,1 0 95,8 2-61,-5 0 38,8 2-27,-6-1-6,0 1-39,1 0 0,-1 1 0,1 1-16,-1 0-1,0 2-17,-1-2-44,-2 1-45,-1 0-101,-2-1-202,-2 0-274,-2 0-611,-4 1-1814,-1-1 3097,-4 2 0,1-5 0,-1 0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1:00:43.603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42 198 24906,'-9'45'392,"1"-4"-296,2-17-35,1 2-27,0-1-6,1 1 0,2-2-6,1-2 17,0-1-22,1-4-17,0-1 6,0-5 11,1-1-23,-1-4 23,2-4-17,0 0-23,1-2 46,-1-2-18,1-4 7,1-4 10,2-5-5,0-2-6,2-1-11,0 0 11,0 0-5,-1 1-6,1 1 11,0 0 0,1 1-22,0 3 17,1 2-29,0 2-5,0 3 6,0 2-6,0 1 17,1 1 5,-1 0 6,1 1 0,0 3 0,0 0 22,0 4-27,0 1 22,0 2-6,-1-1-17,-2 0 12,0-1-17,-1-2 5,-1-1-16,-1-1 27,-1-2 18,-1 0 27,-1-1 96,-2-1-1,2 1 23,-2-1 0,1 0-28,-1-1-33,2-2-18,-1-3-10,2-5-29,0-2 0,1-3-5,-1-2 11,1-1-22,0-1 11,0 0-6,0-1-22,-1 0-1,1 1 1,-2 1 0,1 1 0,-1 3 11,0 3-45,-1 3-22,-1 2-40,1 3-94,0 1-46,-1 3-100,2-1-78,0 1-124,1 0-146,1 1-224,1 1-380,2 2-734,1 0-1546,1 0-4683,-1 0 8234,-1-1 0,-3-1 0,-2-1 0</inkml:trace>
  <inkml:trace contextRef="#ctx0" brushRef="#br0" timeOffset="400">602 198 23847,'-29'35'404,"5"-4"-292,19-18-28,0 2-17,1-1-28,1 1 0,1 0-16,0-2-12,2 0 6,0-2 5,0-2 12,3-2 16,2 0 17,3-1 12,1-1 33,3-2-12,0 0 29,2-2 6,0-1-17,0-1-6,-1-2-34,1-3-22,-2-2-11,1-3 0,-3-1 0,0-2 11,-2-1-6,-2-2 12,-2-1-23,-2-1 6,-2 1-17,0-1 11,-2 1-6,-2 1-10,-1 1-23,0 0 5,-1 3-10,1 0-1,1 3 23,0 0-39,2 3-51,-1 2-118,1 1-161,-1 2-187,1 1-334,0 3-466,-1 3-935,1 5-1607,0 2-4723,0 0 8604,0-2 0,1-5 0,1-2 0</inkml:trace>
  <inkml:trace contextRef="#ctx0" brushRef="#br0" timeOffset="717">838 305 15620,'12'9'5735,"-3"-3"-4822,-9-6 2038,0 0-2878,-8-21-34,4 14 35,-5-17 38,6 18-51,1 2-27,0-3 5,1 1 6,0-1 11,1-2-17,0-1 6,0-3 11,2-1 28,0-1 0,3-2 6,2 0 5,0-1-45,2 0 23,0 0-17,1 1-11,-1 2-6,1 3-28,-1 2-5,1 3-6,0 0-17,0 2-39,3-1-56,2 2-78,2 1-85,3 1-167,0 1-225,2 1-403,0 0-734,1 1-1668,-1 1-4482,-2 0 7954,-4-1 0,-7 0 0,-4-1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1:00:15.282"/>
    </inkml:context>
    <inkml:brush xml:id="br0">
      <inkml:brushProperty name="width" value="0.04286" units="cm"/>
      <inkml:brushProperty name="height" value="0.04286" units="cm"/>
      <inkml:brushProperty name="color" value="#E71224"/>
    </inkml:brush>
    <inkml:brush xml:id="br1">
      <inkml:brushProperty name="width" value="0.05714" units="cm"/>
      <inkml:brushProperty name="height" value="0.05714" units="cm"/>
      <inkml:brushProperty name="color" value="#E71224"/>
    </inkml:brush>
  </inkml:definitions>
  <inkml:trace contextRef="#ctx0" brushRef="#br0">5037 92 25102,'-2'23'241,"1"1"-168,1 1 0,1 2 11,1 1-17,3 2-5,0 0-1,2 2-16,-1-2-28,1 1 0,0-2-17,0-2-12,-1-2 24,0-3 4,1-3 7,-3-3-23,1-3 17,-2-3-23,-1-2-16,0-3-6,-1-2-45,-1-2-62,1-1-117,0 0-135,1-2-167,0-1-146,0-4-252,0 0-662,1 0-1410,-2-2-5433,1 2 8457,0 0 0,-2 3 0,1 2 0</inkml:trace>
  <inkml:trace contextRef="#ctx0" brushRef="#br0" timeOffset="650">4779 329 24587,'89'-45'201,"-13"8"-190,-52 31-33,0-1-40,1 0-94,-1-1-29,0 1-50,-2 0-62,-2 0-39,-1 2-45,-2-3 11,1 1 62,-3-2 101,1-1 84,-2 0 72,0-2 40,-2 0 33,0-1 68,-2 0 62,-1 2 94,-3 0 56,-2 2 34,-1 1-5,-1 2-74,-1 1-77,1 2-80,-2 0-66,2 2-28,-1 1 50,1 0 16,1 4 46,1 1 33,-2 6 17,3 2 6,-3 5-6,1 3 5,-1 4-16,1 1 6,-1 2-12,0 3-33,1-2-17,-1 2-12,-2-1-21,1-1-7,-1 0-10,0-2-57,0-2 23,0-3 0,0-2-6,0-4 17,0-3-23,0-5 7,1-2 21,-1-3 29,2-3 11,1 0-6,1-2-28,1-3-11,2-2 6,3-4-12,0 0 28,2-2-33,1-1-17,-1 0 0,3-1-28,-2-2 17,3 1-23,-1-1-10,2 1-12,-1 0-12,0 1 12,-1 0 0,-3 3 23,-1 3-12,-2 4 23,-3 2 10,-1 2-4,-2 1 21,0 0-5,-1 2 6,-1 0 16,0 3 1,-1 2 5,0 3-6,0 1-22,0 1 0,0 2 0,0 1 0,0-1 17,0 2-23,2-1-5,0-1-28,2-1-51,0 0-50,1-3-117,0-1-130,1-2-140,0-1-184,0-2-140,0-2-112,0-1-281,1-1-470,-2 0-678,2-3-907,0 1-4576,0-3 7875,-1 2 0,-3 0 0,-1 2 0</inkml:trace>
  <inkml:trace contextRef="#ctx0" brushRef="#br0" timeOffset="1007">5877 351 24335,'35'20'464,"-6"-5"-357,-21-19 5,0-3-17,-1 0-11,0 0-6,-1-2-16,-1-1 17,-1 1-1,0-2 6,-1 0-11,-1 1-6,-1 0-11,0 1-16,-1 1-12,-1 0-23,-2 0-10,-1 2-7,-1 0-10,-1 1 0,-1 2-12,-2 1-11,0 1 6,-3 0 17,0 2 16,-1 4 6,-1 0-6,-1 6 23,1 0 0,-1 3 0,1 2 39,0 3 56,-5 10-11,5-5 16,-1 8 23,8-9 0,4-1 17,2-1 11,4-2-6,4-2-10,6-1-40,3-4-51,4-1-27,3-4-79,3-3-145,1-3-281,2-2-666,0-2-1484,1-3-7035,-4-1 9656,-5 0 0,-10 4 0,-6 1 0</inkml:trace>
  <inkml:trace contextRef="#ctx0" brushRef="#br0" timeOffset="-1045">4047 480 22268,'15'-21'958,"-6"4"-717,-17 18-23,-1 1-22,-1 3-39,0 0-40,-1 2-55,1 1-23,-1 1-11,1 0-11,1 2 11,1 0-17,1 1-11,2 1 6,0 1 11,2 1 5,1-1 40,1 0-1,2-1 12,1-2 33,2 0 6,1-3 23,0-1 22,2-2-1,0-1 7,2-3-6,0 0-22,2-4-51,2-2-34,2-4-33,1-2 11,1-3 11,-1-1 0,0 0 17,-3 0-33,-1 0 61,-3 1 0,-3 1 0,-3 1 5,-2 1-33,-1 0-17,-3 1-22,-1 1 0,-5 0-28,-2 2-23,-4 1 1,-1 1 5,-3 2-34,-1 2-28,-1 0-55,0 4-135,1 1-101,1 3-168,3 0-163,3 0-150,5 0-112,2-1-18,4 0-27,0-1-258,5-1-600,2 0-1209,7-1-6745,1 0 9472,1-1 0,-7-2 0,-2 1 0</inkml:trace>
  <inkml:trace contextRef="#ctx0" brushRef="#br0" timeOffset="-595">4585 135 24385,'-55'-76'162,"8"18"-100,34 67-6,1 2 28,0 1-28,0 2 0,1-1 6,0 2-6,1 1 39,1 1 0,1 2 0,1 2 0,1 3 24,1 0-19,1 2 1,2 0-11,1 0-17,1 2-1,0 0-4,1 0-1,2 0-45,1 1-5,2-2-17,-1 2-6,1-3 12,0 0 5,0-3 0,-2-1 6,1-3 6,-2 0-1,1-3-5,-2-1-6,0-1-22,0-1 0,-1-1-1,0-3-10,-1-1 0,1-3 5,-1-2-28,1-2-11,-1 0-297,0-1 146,1-1-62,0-1-107,0-2-156,1-1-128,0 0-169,0-1-326,1 0-743,-2-1-1435,1 2-5175,0-2 8508,-1 2 0,0 2 0,-1 2 0</inkml:trace>
  <inkml:trace contextRef="#ctx0" brushRef="#br0" timeOffset="-367">4176 480 25287,'49'-26'145,"-1"1"1,35-17-146,-58 39-28,1 0-67,-2 1-124,-1 2-206,-1 0-320,-2 1-414,-1 2-841,-1 2-2039,-1 1-4760,-3 0 8799,-3-2 0,-5-1 0,-3-2 0</inkml:trace>
  <inkml:trace contextRef="#ctx0" brushRef="#br1" timeOffset="-2917">2196 674 24356,'21'87'-5722,"-4"-17"3827,-17-62 1861,0-2 13,0-2 7,0-1 5,0-2 1,0 0-961,0 0 1430,-2-2 105,2-1-1400,-2-1-73,1-2 603,0 0 85,1-2 219,0-1 27,0-2 1,1 0 7,1-3 1226,3 0 371,3-3-380,2 1 131,1-1-224,1 0 99,0-1-69,0 2-59,0-1-318,-1 1-305,0 0-139,-1 2-239,1 2 128,-2 2 61,0 2 118,-2 3 218,-2 0 108,0 4-709,-1-1-76,0 2-878,-2 3-1540,1 3-75,-2 3 685,0 3-293,-1 2 122,0 3 718,0 2-10,0 0 903,0-1 1415,0 1-110,0-2-736,0-1 17,0-2-195,2 0-164,-1-2 20,1-1-181,-1-3 26,0-1-53,1-3-183,-1-1-119,1-2-324,-2 0 405,2-1 656,-1-1 372,2 0 814,1 0 53,2-2 929,1-1-1615,0-1 1,-3 2 0,-2 1 0</inkml:trace>
  <inkml:trace contextRef="#ctx0" brushRef="#br1" timeOffset="-2500">2627 695 24487,'57'15'-1939,"-9"-4"1337,-40-11 1237,-1-1 291,0-1 37,-1-2 2,0-2-451,-1-1-387,0-2 458,0-1-344,0-1-313,0-1-489,0-1-305,1 1-186,-3-2-70,1 2 627,-1-1-179,-1 2 205,-1 2-202,-1 1-94,0 1 45,-1 1-277,-1 1-252,-1 1-92,-3 1 996,-1 1 511,-2 2 388,-2-1 303,-1 4 613,-2 2 329,-1 4 896,-1 3-104,0 1-937,-1 2-515,2 1-413,1 1-258,1 2-754,2 0-250,1 0-473,2 0-61,2 0-74,1 1 4,4-1-222,0-1 169,2 0-199,2-2-4,4-1-287,1 0-70,2-2 413,2-2 386,3-3 777,2-2 389,4-3 704,2-2 297,3-1 555,2-4 386,2-1-92,1-4-38,1-1-451,-5-1-1230,-3 2 1,-12 4 0,-5 2 0</inkml:trace>
  <inkml:trace contextRef="#ctx0" brushRef="#br1" timeOffset="-2116">3035 717 24356,'-24'62'-952,"5"-10"510,22-41-2310,0-1 1318,0-1 153,-1-2 678,-1-1 80,0-3-1090,-1-1 713,1-1-333,-1-1 2799,0-4-1137,0-1 244,-1-5-393,1-3 166,0-2 125,0-2-391,0-2 379,2-1-1293,1-2 1041,3 0 260,1-1 145,2-1 79,2 1 106,0 1 24,1 1 125,-1 3-181,0 3 76,0 2-36,-1 4 88,-1 4 257,-2 1-234,0 3-580,-2 0-291,0 3-1012,-1 2-773,1 3-738,0 3-111,1 1-404,0 2 193,1 1 392,0 0 213,2 1 851,-1 1 673,1-1 502,0 0 16,0-1-22,1-1 83,0-1 171,-1 1-145,0-2 224,0-2 0,-1 0 112,-1-4 220,-1 1-51,-1-3 329,0-1 108,1-2 626,-1 0 105,0 0-1235,0 0 0,-2 0 0,-2-1 0</inkml:trace>
  <inkml:trace contextRef="#ctx0" brushRef="#br0" timeOffset="-1777">3358 135 24900,'6'58'476,"-1"-5"-374,-2-23-24,1 2-16,-1 1-12,0 0-28,0 1-27,1-3 16,-1 1-11,1-3 17,0-1 5,-1-2-27,1-2 21,-1-3-27,1-2 6,-1-3-1,1-3-28,-1-3-5,1-2-22,-1-4-12,1-1-39,-1-2-46,1 0-60,0-1-90,2-2-134,0 0-202,2-2-174,0 0-331,0-2-4356,4-4-3004,-5 2 8509,2-1 0,-7 5 0,0 2 0</inkml:trace>
  <inkml:trace contextRef="#ctx0" brushRef="#br0" timeOffset="-1533">3272 458 24743,'24'-20'308,"-1"4"-274,-6 14-12,2-1-22,0 1-44,2 0-113,1-1-151,1 1-219,3-1-313,0 1-263,2 0-510,-1 1-846,2-1-1311,-1 1 3770,1 0 0,-13 0 0,-2 0 0</inkml:trace>
  <inkml:trace contextRef="#ctx0" brushRef="#br1" timeOffset="-4367">905 824 24136,'15'49'-3028,"0"0"0,10 31 1039,-25-71 2172,0-1-74,0-3 259,-1-1 127,-1-2 653,2-2-327,-2 0 710,2 0-12,-2-1-2005,1-2-281,-1-4-79,0-2 86,1-2-703,0-3-373,1-2 888,0-3 1,1 0 1476,1-2 408,1 0 0,2 0-150,2 1 42,-1 1-89,1 1-20,0 2 83,0 2 31,-1 1-127,1 3 52,-2 1-70,0 3-87,-1 2 388,-1 1-133,1 2 44,-1 0-491,1 1-356,0 0-194,0 1-361,1 1-516,0 1-899,1 4-355,-1 0-367,0 1 335,-1 2 525,1 0-49,0 1 451,-1 1 528,0-1 392,0 1 542,0-1 102,-1-1 93,2-2-504,-1-1 98,2-1 161,-2-1-66,0-2 493,-1-2 257,1 0 650,0-3 1075,0-2 43,3-3-44,-1-4-719,3-1 152,1-1-408,0-2-391,1 0-500,1-1-1069,1 1 367,0 0 54,4 0 635,-6 4-130,3 2 206,-7 5 28,-1 3-406,-2 0-280,1 1-315,1 4-900,0 0-752,1 4 9332,-1 7-7348,-2-3 0,1 6-1974,-2-6-302,0 0 235,1 0 826,-1 0 479,1 0 590,0-1-139,1 0-197,1-1-408,0 1-455,0-1-996,2 0-2599,0 0 4940,1-1 0,-4-4 0,0-1 0</inkml:trace>
  <inkml:trace contextRef="#ctx0" brushRef="#br0" timeOffset="-4050">1507 717 22772,'9'52'221,"0"0"1,4 37-122,-12-59-10,-1 0-28,0 0-1,0 1-33,0-1-5,0-1-1,-2-1 17,1-1-11,-1-2-11,0-3 45,-1 4-9893,1-13 6873,0 2 4347,2-14 493,0 0-779,0-5 0,0 0 0,0-6 0,0-1-1367,0-3-33,0-1 88,1-1-472,0 1 718,0 3 0,-1 6 0,1 2 0</inkml:trace>
  <inkml:trace contextRef="#ctx0" brushRef="#br1" timeOffset="-3727">1378 824 24084,'-3'-8'-6106,"1"2"4071,2 6 4014,0 0-791,20-64-762,-8 43 352,17-50-447,-12 60 734,1 2 1432,2 0-171,1 3-1715,1 1-162,2 2 95,-1 2-532,-1 0 190,-1 2-1375,-1 2-69,-2 2-92,-3 2-78,-2 2-154,-3 0-83,-1 1-181,-2 1-127,-2 0 311,-1 1 334,-3 0 659,0 1 351,-1-1 511,0 2 384,-3-2 607,-2 1 523,-3-1 218,-1-1 181,-2 0-350,-1-1 172,-1-1-11,1-2-59,-2-1-611,1-2-547,0-2-599,1-2-540,1 0-156,2-2-746,0-1-191,1-2-736,2 0 209,0 0 51,3 1-174,1 1 467,1 1 54,0 1 412,1 0 1471,2 1 0,-2 0 0,1 0 0</inkml:trace>
  <inkml:trace contextRef="#ctx0" brushRef="#br1" timeOffset="-3334">1852 738 24084,'-10'90'-2731,"2"-17"1810,8-65 32,0-1 72,2-1-398,2-3 398,1-1 1062,2-1-421,2-2 996,2-3 552,19-13 592,-11 2 24,14-11 469,-16 10-267,-2-1-976,-2 1-624,-1 0-418,-3 1-803,-2-1-549,-4 1-217,-1 0-149,-1 1 46,-2 1-167,-2 2-163,-3 1-433,-1 2 552,-2 1 655,0 3 630,-2 1 749,-1 2 352,-3 2 575,-1 2 608,-1 3 755,0 2-9,0 3-381,2-1-388,3 2-772,2-2-365,3-1-477,3 0-844,2-2-431,3-1-1027,2-2-718,3-1 1027,4-1 830,1-2 809,1 0 0,-6 0 1,-3 0-1</inkml:trace>
  <inkml:trace contextRef="#ctx0" brushRef="#br0" timeOffset="-5334">345 803 20817,'-17'-5'364,"2"2"-207,4 10 28,1 1 16,-1 1 1,1 0 17,-1 1-40,1 0-22,1 1 0,-1 1-34,2 1-9954,0 0 9630,1 1 2340,0 1-181,2-1-134,1 1-163,1-1-97,1 0-117,1-1-2404,0 0 2,1-1-24,0 0 162,0 1 133,1 3 93,0-3-57,1 0 35,1-5-318,0-2-1,0-2-66,1 0 137,1-2 1034,0-1 265,2-1 576,2 0 231,2-4 845,3-1 326,2-5 431,2-1-80,1-1-1043,2-1-182,-1 1-468,1 1-196,-3 1-488,0 1-197,-2 0-286,0 0 16,-1 1 18,1 0-85,-3 0 129,0 2-20,-3 2 1,-5 1 0,-2 2 0</inkml:trace>
  <inkml:trace contextRef="#ctx0" brushRef="#br1" timeOffset="-4962">582 846 24269,'7'2'-1952,"-1"-1"1303,-6-1 1299,0 0-260,-9 16 20,5-7-523,-7 15 183,9-12-705,1 2 355,0-1-115,1 0-584,0-2 0,0-1-113,0 0 356,1-1-421,1-2 391,1 0-353,2-2 331,-1-1 431,2-1 451,0-2 440,0 0 278,0-1 465,2-3 776,0-1 744,0-3-480,1-2-440,0-3-680,1-1-510,-1-2-416,-1 0-369,-2-1-771,-1 0-448,-3 2-11,-1 0-13,-1 2 50,0 0-34,-3 2-239,-1-1-27,-1 1-183,-2 2 371,2 0 234,-2 1 531,1 2 263,0 1 356,0 2 798,1 0 367,0 2 665,0 0 31,0 2 687,0 2-492,0 3-398,1 3-793,1 1-574,1 1-498,2-1-475,0-1 420,0-2 1,1-4 0,-1-2 0</inkml:trace>
  <inkml:trace contextRef="#ctx0" brushRef="#br0" timeOffset="2699">0 1642 18913,'12'-11'661,"-3"4"-319,-8 12-51,-1 5-78,0 2-68,0 3-67,0 2 1,-2 1-18,0 1-27,0 0-28,0 1-12,2 0-16,0 1-6,0-1 5,0 0 12,0-1-6,1-2 0,1 0 12,0-1-1,1-3-22,-1-4 28,1-2 34,-1-3 55,1-2 40,1-2 11,0-3-33,3-2-57,1-5-22,2-4 0,1-3 6,0-1-18,0 0 7,0 0-18,0 0-5,-1 1-5,0 0 5,-1 0 0,-2 0-23,0 1 29,-2 0-6,0 2-39,0 2-34,-1 2-39,-1 1-34,0 5 1,0 1 38,-1 2 23,0 0 34,0 4 28,0 1 11,0 2 16,0 2 1,-1 1 16,2 3-44,0 0 5,0 2-5,2 0-12,1 1 23,1 1-17,0 0 11,2 0 11,1 0-10,0 0 21,1-2-10,0-1 5,0-2 16,-1 0 12,0-2 40,-3-3 55,-1 0 73,-1-3 67,-1-2 6,-1 0-29,1-5-55,-1-3-17,2-3-33,-1-4 0,1 1 33,-2-1-34,-1 0-5,0 0 5,-1 0-33,0-2 17,-1 1 22,1-2-17,-1 0 0,0-2-28,0 0 6,1 0-11,-1 0-23,2 1-11,-1 2-39,1 1 5,0 2-5,-1 1 5,2 2-10,-2 1-24,2 2-32,-2 2-113,0 1-196,-1 2-196,0 1-1176,2 0 638,-1 1-4973,4 4 1607,-1 0 745,1 4 3708,-3-3 0,-2-2 0,1-1 0</inkml:trace>
  <inkml:trace contextRef="#ctx0" brushRef="#br0" timeOffset="3083">668 1771 22554,'-8'-19'73,"0"1"-34,3 8 6,-1-2 5,1 0-33,1-2-23,1 0-16,1 0-29,1-1 18,1 1-6,2-1 5,2 1-11,3 3-11,0 1 34,2 1-40,1 1-39,0 1-50,1 1-57,-1 1-49,1 0-46,1 2-50,0 1-67,2 0-106,1-1-163,3 0-364,0-1-588,2 0-913,1-1-2296,0 2 1287,-3 1 3563,-2 2 0,-8 0 0,-4 0 0</inkml:trace>
  <inkml:trace contextRef="#ctx0" brushRef="#br0" timeOffset="3871">1012 1599 21500,'33'13'852,"-5"-4"-695,-24-11-17,0-3-67,1 1-23,-1-3 23,1 2 5,-1-2 1,0 0 10,-1 0 1,-1 0-56,-2 0 61,1 0-11,-1-1 22,0 1 17,-1-2 1,-1 2-7,-2 0-38,-2 1-1,-1 0-50,-3 1-45,1 2-5,-2 2-6,3 2 22,-1 2-5,0 4-34,-1 2 28,2 4 17,0 1 12,-1 2 27,1 0-34,1 0 1,2 1 0,1 0 5,1 1-22,3 0 11,-1 0 0,2 0-17,1-2 22,1 2 1,2-3-12,1 1-5,1-2 22,1-2-5,-1-1 5,2-1-11,2-4-17,0 0-16,0-2-6,0-2 44,0-1-33,-1-1 0,1-1-5,-2-2-23,0-1 16,-1-1 7,1-1 22,-2 2 16,-1-1 1,-2 2 27,-1-1 12,-1 1-6,-1-1 12,0 1-1,-1 1 6,1-1 34,-1 1-34,0 0 17,0 1 33,0 0-106,0 1 6,1-1-1,-1-1-10,2 0 16,0 0-22,1-1 11,-2 1-12,2-1 12,-2 1 12,1 1-24,0 0 24,-1 0-12,0 0-12,0 0 57,-1 1-28,2-1 28,-2 0 5,1 0-16,-1-2 16,1 0-39,0-2 12,1 0-6,-1-2-6,1-1 34,0-2-29,1 0 1,1-2-6,0 0 57,6-8-35,0 4-10,3-4-18,-1 5-5,0 2 0,0 0 11,1 0-11,-1 1-16,0 3-7,-2 1 18,0 3-23,-1 3 16,-1 1 24,0 3-1,0 2 17,0 3 39,0 4-39,-2 3 0,0 1-34,0 3 1,-1 0-6,1 0-17,0-1-6,0 1-56,0-2-106,1 0-168,-1-2-196,0 0-341,1-3-354,-1-1-716,0-3-1301,0 0-4385,0-3 7657,-2-1 0,-1-2 0,-2 0 0</inkml:trace>
  <inkml:trace contextRef="#ctx0" brushRef="#br0" timeOffset="4204">1809 1470 23909,'-46'15'-28,"6"1"0,25 0 39,1 0-11,1 2-17,2-1 34,1 1-6,2 1-11,3-2 28,1 0 17,3-1-22,0-2 27,3-2 34,2 0 22,3-1 6,4-1 23,2-2-6,3-2-45,4-2-6,3-3-39,4-1-61,3-3-62,2-3-163,0-4-251,1-1-364,-1-3-539,-2 0-1259,-2-2-4005,-4 1 6665,-6 2 0,-8 6 0,-4 3 0</inkml:trace>
  <inkml:trace contextRef="#ctx0" brushRef="#br0" timeOffset="4673">2024 1126 24676,'27'41'426,"-4"0"-303,-18-12-17,1 4-32,0 1-13,1 1 7,1 1-12,1 1-40,0-2 18,1 0-23,0-1-28,-1-3 34,1-2-39,-2-4 16,1-1-5,-2-4-6,0-3 6,-1-3 5,-2-3 12,0-4 50,-1-3 50,-1-2 18,0-2 10,0 0-50,-1-2-11,1-1-51,0-2 12,1-2 5,-2 0-33,2-1 5,0-1-6,1 0-33,1 0-11,1-1 28,1-1-6,1 0 12,2 0 27,-1-1-16,2 1 5,-1 0-28,1-1 11,-1 3 1,0 0-1,1 1 17,-1 2-16,2 1-18,-1 2-5,2 0 6,-1 2 11,0 1 0,1 2 11,-1 2-6,0 3 12,0 2-1,-2 1-27,0 1-34,-1 1-84,-1 0-135,-1-1-196,-1 1-279,-2 1-454,-1 0-1160,-1 2-2234,-2 0-5233,1-1 9208,-1-3 1,0-4 0,0-4 0</inkml:trace>
  <inkml:trace contextRef="#ctx0" brushRef="#br0" timeOffset="23983">3100 1147 20974,'-2'-31'1154,"1"6"-874,0 21-61,1 1-51,0 1-68,0 0-44,0 1-67,-1 1-11,1 2 33,-1 1 17,1 3 28,0 4 6,0 3-23,0 5-17,1 3-11,0 3 6,2 1-17,-2 2 0,2-1 0,-2 1-5,1 2 10,0 0 1,0 0 11,0 0-1,0-2-21,0-1 10,-1-1 1,0-2-17,0-1 0,0-2-12,-1-1-5,0-3 0,0-3 23,0-4-18,0-2-33,0-3-22,0-2-6,0-1-880,0 0 342,0-4-341,1-2-470,1-3-887,1-3-654,1-2-2246,1-2 2593,-1 1 2627,0 0 0,-2 7 0,-1 3 0</inkml:trace>
  <inkml:trace contextRef="#ctx0" brushRef="#br0" timeOffset="24304">2863 1491 22358,'56'-75'364,"-7"12"-297,-29 54-22,-1 0-23,1 2 6,-1 1-28,1 1-5,-1 1-7,-1 0-4,0 0-40,-2 1-28,0 0-62,0 0-117,-1-1-85,0 1-156,-1-2-235,0-1-370,-1 0-589,1-1-705,-1 0-285,0 0 145,0 1-1988,-2 0 4531,-3 2 0,-3 1 0,-3 2 0</inkml:trace>
  <inkml:trace contextRef="#ctx0" brushRef="#br0" timeOffset="24700">3337 1061 20403,'25'34'806,"-5"-2"-543,-17-9-16,-1 4-35,0 0-26,0 4-35,-2 0-5,1 2-68,-1 0-16,0 0-12,0-2-27,0-1-1,0-3-5,-1-2-17,1-3 11,-2-3 6,2-4 16,-1-4 40,1-4 45,0-3 39,0-2 145,0-2-218,0-6-67,0-1-17,1-9 0,1 0-11,3-4 22,2-2-28,1-2 6,1-1 5,1 0 17,0 1-11,1 1 12,0 3-12,0 2-23,-1 5 1,-1 3-17,-1 3 33,-1 2-33,0 3 11,0 2 5,0 1 7,-2 4 4,2 2 7,-2 4 5,1 2-17,-1 1 11,1 1 6,0 1-33,-1-2-62,1 0-124,1-2-162,0 0-207,0-1-292,1-1-407,-1-1-713,1-1-1036,0-1-3506,0-1 6542,-1-1 0,-3-3 0,-2-1 0</inkml:trace>
  <inkml:trace contextRef="#ctx0" brushRef="#br0" timeOffset="25172">3832 1341 21461,'-17'0'39,"1"3"-39,5 9 23,0 1-7,0 2 1,1 1 6,-1 1-12,0-1 6,2 0-29,0-1 29,4 1 0,1-3-23,2 0 18,2-1-1,1-2-11,3-1 22,1-1 40,3-2-12,0-3 34,1-1 11,1-1 1,-1-3 11,0-2-6,1-3-6,0-3-22,0-3-12,0 0 12,1-4-28,0-1 22,0 0-5,-1-1-1,-1 0 18,1 1-12,-3 2-17,-1 2 6,-2 4-17,-1 1-16,-1 2-12,-1 3-22,0 1-23,-1 2 12,1 1 39,-1 1 22,1 2 22,1 2 1,0 3 5,2 2-16,-1 1-12,2 2-34,1 0-10,0-1 5,1 0-39,1-2-23,-1-1-61,1 0-129,0-2-135,0 0-168,-1-1-223,1-2-320,-1-2-605,1-1-1030,-1-1-947,0-2-2565,0 0 6245,-2-1 0,-3 0 0,0 2 0</inkml:trace>
  <inkml:trace contextRef="#ctx0" brushRef="#br0" timeOffset="25499">4176 910 22307,'-4'59'936,"1"-7"-679,5-27-22,1 0-33,0 1-90,0 0 11,0 1-28,-1 0-39,1 0 12,0-1-35,0-1-10,0-2-23,0 0 11,-1-2-17,0-1-22,1-1-28,-1-4-78,0-2-68,-1-4-89,1-2-84,-1-2-96,0-2-38,-1-1-63,1-2-2206,-1 0 549,1-1-801,-1-3-3456,0 0 6486,1-2 0,-1 3 0,0 1 0</inkml:trace>
  <inkml:trace contextRef="#ctx0" brushRef="#br0" timeOffset="25699">4026 1233 23511,'40'-44'54,"0"-1"0,-3 3 1,-4 11-72,-8 21-117,2 3-202,-1 2-308,0 3-567,0 1-1096,-1 1-1345,-2 2-4750,-4 0 8402,-3 2 0,-9-2 0,-3-1 0</inkml:trace>
  <inkml:trace contextRef="#ctx0" brushRef="#br0" timeOffset="26416">4908 867 23467,'14'-46'352,"-2"12"-122,-10 43 0,1 7-18,-2 4-49,1 7-57,-1 3-27,0 4-7,-1 0 1,0 0-22,0-1-7,0-2-21,1-1 5,0-2-6,0-1 6,1-1 6,-2-2-1,1-2-10,-1-3-6,1-4-6,0-4-22,0-4 61,0-3 35,-1-2 55,1-1 22,0-1-39,-1-2-39,0-1-61,0-3-12,0-4 17,0-3-11,0-4 11,-2-1-28,0-2 11,-1 0-17,-1 2 12,0 0 11,0 1-34,-1 1 28,1 1-17,-1 2 12,1 1 5,-1 3-22,-1 1 0,0 2-12,-1 2 1,1 2 5,-2 1 6,0 4-17,-2 3 22,-1 4 1,-3 6-1,1 1 6,-2 3 0,0 2 0,1 0-11,1 0 0,2 1 5,1-1 1,2-2-1,4-1 6,1-4 0,3-1 11,0-3 0,3-1-5,2-1 5,2-2 0,3-2 29,0-1-7,4-1-10,0-2 10,5-2-50,0-2 34,2-2-39,0-2-23,0-1-61,0 0-118,0-1-163,0 1-269,1-1-396,-1 1-629,0 1-1405,-1 0-1305,-2 1-4117,-3 1 8508,-3 1 0,-6 2 0,-3 1 0</inkml:trace>
  <inkml:trace contextRef="#ctx0" brushRef="#br0" timeOffset="26804">5188 1061 22918,'-12'86'593,"3"-14"-425,7-60-33,1 0-23,1-2-17,2-2 6,1-1 44,2-2 7,1-2 10,0-1 6,1 0-11,1-2 5,0-1 12,0-2-6,2-2-16,-2-2 4,1-1-16,-1-2-16,0-2-12,-1-1-17,0-1-11,0-2-11,-3 1 5,0-1-28,-2 3-16,0 0-6,-2 3 0,0-1-6,-1 2 1,-2 1-1,-2 0-44,-2 2 22,-1 1-11,-1 2-23,0-1 6,-2 4-67,0-2-34,0 2-17,1 0-33,0 2-39,2-2-85,2 3-89,1-1-62,2 0-44,2 1-51,0-1-95,1 1-214,1 0-301,3-1-621,1 1-976,3-2-420,2 0-4195,0-1 7371,0 0 0,-5 0 0,-2 0 0</inkml:trace>
  <inkml:trace contextRef="#ctx0" brushRef="#br0" timeOffset="27223">5425 1061 16488,'4'10'2912,"-1"-2"-2581,-3-8 2733,0 0-2796,30 6-44,-20-4 6,23 4-28,-26-5-6,0-1 0,0 0-40,-2-1-4,2-1-18,-2-2-11,1-1-44,1-2-12,0 0-6,0-2-16,-1 0 22,1-1 6,-2 0-11,0 1-6,-1-1 28,-2 1 5,-1-1 7,0 2-12,-1 0-5,-1 0-18,-2 1-22,-2 1 23,-2 0-51,-1 1 0,-2 1 6,0 1-39,-1 1 27,-1 2-10,0 3-6,0 3 11,-2 2 0,1 4 22,1 0 0,0 3 6,1 1-16,1 2 4,1 2 12,1 0 12,2 2-18,1 0-11,1 1-5,3 0-34,0 1 33,3-1 1,2 0-6,1-3-6,4-3 1,-1-3-12,3-3-28,1-1 0,2-4-67,1-3-78,3-1-102,1-2-173,2-1-408,1-1-186,1-1-190,0 0-605,1 1-1025,0-1-649,0-2 3528,5-6 0,-14 5 0,0-1 0</inkml:trace>
  <inkml:trace contextRef="#ctx0" brushRef="#br0" timeOffset="27567">5941 975 22800,'-27'4'375,"0"3"-195,13 7-7,-1 1 6,-1 0-27,1 0-12,2-1-17,1-2-39,3-2-23,3-2-55,2-2 22,2 0-6,1-2-5,3-1 39,2 1 6,3-1 27,2 0 29,2-1 16,1 1 1,1 0-6,2 1-1,0 1-10,0 1-17,0 0-22,0 3-12,-1 0-17,-3 4 18,-1-1 16,-2 3 5,-4 0 6,-2 0-22,-3 3-17,-5 2-28,-3 1-17,-6 3-11,-1-2-22,-1 0-6,-1-4-28,2-2-6,1-4-55,2-4-141,2-4-207,1-2-370,4-4-649,2-3-1417,3-5-2510,0-4-3321,2 0 8732,1 0 0,-1 6 0,1 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07.481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1 719 19664,'18'-28'392,"1"3"-275,-3 13-16,4-2-17,1-1 0,3-2-11,3-1 11,1-1 89,19-11-78,-9 7 28,5-2 1,1 0-46,4-2 11,-1 1 1,0 0-28,-1 2 30,8-3 1,0 0-71,-5 3 17,6-2 1,-2 1 4,-20 9 52,25-13-29,-36 17 236,21-12-219,-26 14 179,18-9-156,-26 13 105,7-3-105,-11 5 218,2 0-230,-4 1 106,0 1-156,-2 2-9007,-1 0 6627,-1 1-4297,0 1 6632,0 0 0,1-1 0,0 0 0</inkml:trace>
  <inkml:trace contextRef="#ctx0" brushRef="#br0" timeOffset="517">862 73 17860,'-69'-13'229,"14"2"-206,55 12 89,0 0 16,1 0 63,1 0 44,2 0 57,3 0 61,1-1 16,3 0 706,34-4-940,-18 0 66,48-10-178,-45 6-1,34-6-22,-39 10-5,12-2-1,-22 6 0,-1 0-5,-2 0-11,-2 0-1,-3 0-10,0 1 10,-3 1-5,-1 0 34,1 2 33,-3-1 191,0 7-146,-1-4 95,-3 12-134,1-9 145,-6 16-100,4-12 107,-5 20-130,6-17 17,-3 9 145,2-5-122,1-4 111,-6 16-167,5-15 117,-7 14-107,6-20 141,-3 6-146,7-13-28,-2 0-179,3-3-2314,-1-1 623,1 0 1842,-2 5 0,1-3 0,1 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09.249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0 124 19484,'21'-61'1008,"-3"11"-717,-16 45-61,1 2-62,-2 0-78,0 2-23,-1 1-6,2 0 74,-1 2 476,5 11-454,-1-2 128,9 27-223,-8-15 84,10 38-96,-9-30 118,8 40-106,-9-40 128,3 37-145,-6-40-12,0 32-27,-3-37 16,1 16-27,0-27-124,0 2-17,0-11-716,0-2-3261,0-1 1317,0-1-3960,0 0 6766,0-1 0,0 1 0,-1 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11.597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 1 22083,'8'32'62,"0"-4"-40,-3-12 12,0-1-17,0 1 22,1-3-11,1 1 11,0-2-16,0 1 5,4 6-17,-4-7-17,2 5-95,-5-7-22,-1-5-62,-1 2-415,-2-4 113,0-2-157,0 1-9187,0-2 5161,-2-1 4670,1 0 0,-2 0 0,2 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6T20:58:11.786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10 50 18268,'-6'-7'2269,"2"2"-1939,4 5-9443,0 0 3098,9-18 6015,-4 16 0,4-16 0,-6 21 0</inkml:trace>
</inkml:ink>
</file>

<file path=ppt/media/image1.tiff>
</file>

<file path=ppt/media/image10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tif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png>
</file>

<file path=ppt/media/image64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5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openxmlformats.org/officeDocument/2006/relationships/customXml" Target="../ink/ink4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image" Target="../media/image26.png"/><Relationship Id="rId21" Type="http://schemas.openxmlformats.org/officeDocument/2006/relationships/customXml" Target="../ink/ink14.xml"/><Relationship Id="rId42" Type="http://schemas.openxmlformats.org/officeDocument/2006/relationships/image" Target="../media/image34.png"/><Relationship Id="rId47" Type="http://schemas.openxmlformats.org/officeDocument/2006/relationships/customXml" Target="../ink/ink27.xml"/><Relationship Id="rId63" Type="http://schemas.openxmlformats.org/officeDocument/2006/relationships/customXml" Target="../ink/ink35.xml"/><Relationship Id="rId68" Type="http://schemas.openxmlformats.org/officeDocument/2006/relationships/image" Target="../media/image47.png"/><Relationship Id="rId84" Type="http://schemas.openxmlformats.org/officeDocument/2006/relationships/image" Target="../media/image55.png"/><Relationship Id="rId89" Type="http://schemas.openxmlformats.org/officeDocument/2006/relationships/customXml" Target="../ink/ink48.xml"/><Relationship Id="rId16" Type="http://schemas.openxmlformats.org/officeDocument/2006/relationships/image" Target="../media/image21.png"/><Relationship Id="rId11" Type="http://schemas.openxmlformats.org/officeDocument/2006/relationships/customXml" Target="../ink/ink9.xml"/><Relationship Id="rId32" Type="http://schemas.openxmlformats.org/officeDocument/2006/relationships/image" Target="../media/image29.png"/><Relationship Id="rId37" Type="http://schemas.openxmlformats.org/officeDocument/2006/relationships/customXml" Target="../ink/ink22.xml"/><Relationship Id="rId53" Type="http://schemas.openxmlformats.org/officeDocument/2006/relationships/customXml" Target="../ink/ink30.xml"/><Relationship Id="rId58" Type="http://schemas.openxmlformats.org/officeDocument/2006/relationships/image" Target="../media/image42.png"/><Relationship Id="rId74" Type="http://schemas.openxmlformats.org/officeDocument/2006/relationships/image" Target="../media/image50.png"/><Relationship Id="rId79" Type="http://schemas.openxmlformats.org/officeDocument/2006/relationships/customXml" Target="../ink/ink43.xml"/><Relationship Id="rId102" Type="http://schemas.openxmlformats.org/officeDocument/2006/relationships/image" Target="../media/image64.png"/><Relationship Id="rId5" Type="http://schemas.openxmlformats.org/officeDocument/2006/relationships/customXml" Target="../ink/ink6.xml"/><Relationship Id="rId90" Type="http://schemas.openxmlformats.org/officeDocument/2006/relationships/image" Target="../media/image58.png"/><Relationship Id="rId95" Type="http://schemas.openxmlformats.org/officeDocument/2006/relationships/customXml" Target="../ink/ink51.xml"/><Relationship Id="rId22" Type="http://schemas.openxmlformats.org/officeDocument/2006/relationships/image" Target="../media/image24.png"/><Relationship Id="rId27" Type="http://schemas.openxmlformats.org/officeDocument/2006/relationships/customXml" Target="../ink/ink17.xml"/><Relationship Id="rId43" Type="http://schemas.openxmlformats.org/officeDocument/2006/relationships/customXml" Target="../ink/ink25.xml"/><Relationship Id="rId48" Type="http://schemas.openxmlformats.org/officeDocument/2006/relationships/image" Target="../media/image37.png"/><Relationship Id="rId64" Type="http://schemas.openxmlformats.org/officeDocument/2006/relationships/image" Target="../media/image45.png"/><Relationship Id="rId69" Type="http://schemas.openxmlformats.org/officeDocument/2006/relationships/customXml" Target="../ink/ink38.xml"/><Relationship Id="rId80" Type="http://schemas.openxmlformats.org/officeDocument/2006/relationships/image" Target="../media/image53.png"/><Relationship Id="rId85" Type="http://schemas.openxmlformats.org/officeDocument/2006/relationships/customXml" Target="../ink/ink46.xml"/><Relationship Id="rId12" Type="http://schemas.openxmlformats.org/officeDocument/2006/relationships/image" Target="../media/image19.png"/><Relationship Id="rId17" Type="http://schemas.openxmlformats.org/officeDocument/2006/relationships/customXml" Target="../ink/ink12.xml"/><Relationship Id="rId25" Type="http://schemas.openxmlformats.org/officeDocument/2006/relationships/customXml" Target="../ink/ink16.xml"/><Relationship Id="rId33" Type="http://schemas.openxmlformats.org/officeDocument/2006/relationships/customXml" Target="../ink/ink20.xml"/><Relationship Id="rId38" Type="http://schemas.openxmlformats.org/officeDocument/2006/relationships/image" Target="../media/image32.png"/><Relationship Id="rId46" Type="http://schemas.openxmlformats.org/officeDocument/2006/relationships/image" Target="../media/image36.png"/><Relationship Id="rId59" Type="http://schemas.openxmlformats.org/officeDocument/2006/relationships/customXml" Target="../ink/ink33.xml"/><Relationship Id="rId67" Type="http://schemas.openxmlformats.org/officeDocument/2006/relationships/customXml" Target="../ink/ink37.xml"/><Relationship Id="rId20" Type="http://schemas.openxmlformats.org/officeDocument/2006/relationships/image" Target="../media/image23.png"/><Relationship Id="rId41" Type="http://schemas.openxmlformats.org/officeDocument/2006/relationships/customXml" Target="../ink/ink24.xml"/><Relationship Id="rId54" Type="http://schemas.openxmlformats.org/officeDocument/2006/relationships/image" Target="../media/image40.png"/><Relationship Id="rId62" Type="http://schemas.openxmlformats.org/officeDocument/2006/relationships/image" Target="../media/image44.png"/><Relationship Id="rId70" Type="http://schemas.openxmlformats.org/officeDocument/2006/relationships/image" Target="../media/image48.png"/><Relationship Id="rId75" Type="http://schemas.openxmlformats.org/officeDocument/2006/relationships/customXml" Target="../ink/ink41.xml"/><Relationship Id="rId83" Type="http://schemas.openxmlformats.org/officeDocument/2006/relationships/customXml" Target="../ink/ink45.xml"/><Relationship Id="rId88" Type="http://schemas.openxmlformats.org/officeDocument/2006/relationships/image" Target="../media/image57.png"/><Relationship Id="rId91" Type="http://schemas.openxmlformats.org/officeDocument/2006/relationships/customXml" Target="../ink/ink49.xml"/><Relationship Id="rId96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5" Type="http://schemas.openxmlformats.org/officeDocument/2006/relationships/customXml" Target="../ink/ink11.xml"/><Relationship Id="rId23" Type="http://schemas.openxmlformats.org/officeDocument/2006/relationships/customXml" Target="../ink/ink15.xml"/><Relationship Id="rId28" Type="http://schemas.openxmlformats.org/officeDocument/2006/relationships/image" Target="../media/image27.png"/><Relationship Id="rId36" Type="http://schemas.openxmlformats.org/officeDocument/2006/relationships/image" Target="../media/image31.png"/><Relationship Id="rId49" Type="http://schemas.openxmlformats.org/officeDocument/2006/relationships/customXml" Target="../ink/ink28.xml"/><Relationship Id="rId57" Type="http://schemas.openxmlformats.org/officeDocument/2006/relationships/customXml" Target="../ink/ink32.xml"/><Relationship Id="rId10" Type="http://schemas.openxmlformats.org/officeDocument/2006/relationships/image" Target="../media/image18.png"/><Relationship Id="rId31" Type="http://schemas.openxmlformats.org/officeDocument/2006/relationships/customXml" Target="../ink/ink19.xml"/><Relationship Id="rId44" Type="http://schemas.openxmlformats.org/officeDocument/2006/relationships/image" Target="../media/image35.png"/><Relationship Id="rId52" Type="http://schemas.openxmlformats.org/officeDocument/2006/relationships/image" Target="../media/image39.png"/><Relationship Id="rId60" Type="http://schemas.openxmlformats.org/officeDocument/2006/relationships/image" Target="../media/image43.png"/><Relationship Id="rId65" Type="http://schemas.openxmlformats.org/officeDocument/2006/relationships/customXml" Target="../ink/ink36.xml"/><Relationship Id="rId73" Type="http://schemas.openxmlformats.org/officeDocument/2006/relationships/customXml" Target="../ink/ink40.xml"/><Relationship Id="rId78" Type="http://schemas.openxmlformats.org/officeDocument/2006/relationships/image" Target="../media/image52.png"/><Relationship Id="rId81" Type="http://schemas.openxmlformats.org/officeDocument/2006/relationships/customXml" Target="../ink/ink44.xml"/><Relationship Id="rId86" Type="http://schemas.openxmlformats.org/officeDocument/2006/relationships/image" Target="../media/image56.png"/><Relationship Id="rId94" Type="http://schemas.openxmlformats.org/officeDocument/2006/relationships/image" Target="../media/image60.png"/><Relationship Id="rId99" Type="http://schemas.openxmlformats.org/officeDocument/2006/relationships/customXml" Target="../ink/ink53.xml"/><Relationship Id="rId101" Type="http://schemas.openxmlformats.org/officeDocument/2006/relationships/customXml" Target="../ink/ink54.xml"/><Relationship Id="rId4" Type="http://schemas.openxmlformats.org/officeDocument/2006/relationships/image" Target="../media/image3.tiff"/><Relationship Id="rId9" Type="http://schemas.openxmlformats.org/officeDocument/2006/relationships/customXml" Target="../ink/ink8.xml"/><Relationship Id="rId13" Type="http://schemas.openxmlformats.org/officeDocument/2006/relationships/customXml" Target="../ink/ink10.xml"/><Relationship Id="rId18" Type="http://schemas.openxmlformats.org/officeDocument/2006/relationships/image" Target="../media/image22.png"/><Relationship Id="rId39" Type="http://schemas.openxmlformats.org/officeDocument/2006/relationships/customXml" Target="../ink/ink23.xml"/><Relationship Id="rId34" Type="http://schemas.openxmlformats.org/officeDocument/2006/relationships/image" Target="../media/image30.png"/><Relationship Id="rId50" Type="http://schemas.openxmlformats.org/officeDocument/2006/relationships/image" Target="../media/image38.png"/><Relationship Id="rId55" Type="http://schemas.openxmlformats.org/officeDocument/2006/relationships/customXml" Target="../ink/ink31.xml"/><Relationship Id="rId76" Type="http://schemas.openxmlformats.org/officeDocument/2006/relationships/image" Target="../media/image51.png"/><Relationship Id="rId97" Type="http://schemas.openxmlformats.org/officeDocument/2006/relationships/customXml" Target="../ink/ink52.xml"/><Relationship Id="rId7" Type="http://schemas.openxmlformats.org/officeDocument/2006/relationships/customXml" Target="../ink/ink7.xml"/><Relationship Id="rId71" Type="http://schemas.openxmlformats.org/officeDocument/2006/relationships/customXml" Target="../ink/ink39.xml"/><Relationship Id="rId92" Type="http://schemas.openxmlformats.org/officeDocument/2006/relationships/image" Target="../media/image59.png"/><Relationship Id="rId2" Type="http://schemas.openxmlformats.org/officeDocument/2006/relationships/image" Target="../media/image7.tiff"/><Relationship Id="rId29" Type="http://schemas.openxmlformats.org/officeDocument/2006/relationships/customXml" Target="../ink/ink18.xml"/><Relationship Id="rId24" Type="http://schemas.openxmlformats.org/officeDocument/2006/relationships/image" Target="../media/image25.png"/><Relationship Id="rId40" Type="http://schemas.openxmlformats.org/officeDocument/2006/relationships/image" Target="../media/image33.png"/><Relationship Id="rId45" Type="http://schemas.openxmlformats.org/officeDocument/2006/relationships/customXml" Target="../ink/ink26.xml"/><Relationship Id="rId66" Type="http://schemas.openxmlformats.org/officeDocument/2006/relationships/image" Target="../media/image46.png"/><Relationship Id="rId87" Type="http://schemas.openxmlformats.org/officeDocument/2006/relationships/customXml" Target="../ink/ink47.xml"/><Relationship Id="rId61" Type="http://schemas.openxmlformats.org/officeDocument/2006/relationships/customXml" Target="../ink/ink34.xml"/><Relationship Id="rId82" Type="http://schemas.openxmlformats.org/officeDocument/2006/relationships/image" Target="../media/image54.png"/><Relationship Id="rId19" Type="http://schemas.openxmlformats.org/officeDocument/2006/relationships/customXml" Target="../ink/ink13.xml"/><Relationship Id="rId14" Type="http://schemas.openxmlformats.org/officeDocument/2006/relationships/image" Target="../media/image20.png"/><Relationship Id="rId30" Type="http://schemas.openxmlformats.org/officeDocument/2006/relationships/image" Target="../media/image28.png"/><Relationship Id="rId35" Type="http://schemas.openxmlformats.org/officeDocument/2006/relationships/customXml" Target="../ink/ink21.xml"/><Relationship Id="rId56" Type="http://schemas.openxmlformats.org/officeDocument/2006/relationships/image" Target="../media/image41.png"/><Relationship Id="rId77" Type="http://schemas.openxmlformats.org/officeDocument/2006/relationships/customXml" Target="../ink/ink42.xml"/><Relationship Id="rId100" Type="http://schemas.openxmlformats.org/officeDocument/2006/relationships/image" Target="../media/image63.png"/><Relationship Id="rId8" Type="http://schemas.openxmlformats.org/officeDocument/2006/relationships/image" Target="../media/image17.png"/><Relationship Id="rId51" Type="http://schemas.openxmlformats.org/officeDocument/2006/relationships/customXml" Target="../ink/ink29.xml"/><Relationship Id="rId72" Type="http://schemas.openxmlformats.org/officeDocument/2006/relationships/image" Target="../media/image49.png"/><Relationship Id="rId93" Type="http://schemas.openxmlformats.org/officeDocument/2006/relationships/customXml" Target="../ink/ink50.xml"/><Relationship Id="rId98" Type="http://schemas.openxmlformats.org/officeDocument/2006/relationships/image" Target="../media/image62.png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6E26A-B08D-9E44-BDD8-BBD36E25BCCB}"/>
              </a:ext>
            </a:extLst>
          </p:cNvPr>
          <p:cNvSpPr txBox="1"/>
          <p:nvPr/>
        </p:nvSpPr>
        <p:spPr>
          <a:xfrm>
            <a:off x="567559" y="536027"/>
            <a:ext cx="976411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8.1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Lagrangian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Formulation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8.2 Dynamics of a Single Rigid Body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8.3 Newton-Euler Inverse Dynamics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8.4 Dynamic 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Equations in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Closed Form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8.5 Forward Dynamics of Open Chains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Newton-Euler recursive inverse dynamics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Find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efficiently and numerically, without closed-form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expressions or differentiation.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8EEEB6-5830-C247-B69D-BA36A17847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849" y="2036028"/>
            <a:ext cx="5138485" cy="4095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6470A43-6581-CE44-A24D-C788E15A08B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98331" y="1729800"/>
            <a:ext cx="3818351" cy="442581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197C59B-7977-4648-8E7D-4A86DED9622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65216" y="1505523"/>
            <a:ext cx="1825779" cy="651895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3F5FEBE9-17F4-CD4B-B7EE-212FA4228433}"/>
              </a:ext>
            </a:extLst>
          </p:cNvPr>
          <p:cNvGrpSpPr/>
          <p:nvPr/>
        </p:nvGrpSpPr>
        <p:grpSpPr>
          <a:xfrm>
            <a:off x="680497" y="3825637"/>
            <a:ext cx="5844590" cy="2329979"/>
            <a:chOff x="680497" y="2817918"/>
            <a:chExt cx="5844590" cy="232997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37ED0DF-CEF1-774E-8621-13D39A014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0497" y="3317670"/>
              <a:ext cx="5844590" cy="1830227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8CBE69F-1D5D-7F4A-A96C-F4DC0DEF3B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0927" y="3796853"/>
              <a:ext cx="358741" cy="342434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08FFF1F-0CB1-BC48-B9F5-0F59D1A5F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0927" y="2856588"/>
              <a:ext cx="358741" cy="43161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4C577D5-B72C-5140-81E8-091DF78227CB}"/>
                </a:ext>
              </a:extLst>
            </p:cNvPr>
            <p:cNvSpPr txBox="1"/>
            <p:nvPr/>
          </p:nvSpPr>
          <p:spPr>
            <a:xfrm>
              <a:off x="1506861" y="2817918"/>
              <a:ext cx="468269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spatial inertia matrix of link {</a:t>
              </a:r>
              <a:r>
                <a:rPr lang="en-US" sz="22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} in {</a:t>
              </a:r>
              <a:r>
                <a:rPr lang="en-US" sz="22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03E9DD-B086-2440-8742-ED497E2AC3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9116" y="1246875"/>
            <a:ext cx="6154445" cy="46345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A97CDA-338F-0A41-9F74-381E2BCF8CB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98331" y="1729800"/>
            <a:ext cx="3818351" cy="44258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68719F-A5D8-0B45-851A-F238F4F8CE2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65216" y="1505523"/>
            <a:ext cx="1825779" cy="65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665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7F60527-DF3A-C240-AA71-3BDD86A01C4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5584" y="1250282"/>
            <a:ext cx="6417276" cy="87329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A1AE0D-4E9C-D54E-A54B-8647CD58235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02724" y="2837828"/>
            <a:ext cx="8402595" cy="19965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B38D75F-5417-2240-984E-5B567090FB8F}"/>
              </a:ext>
            </a:extLst>
          </p:cNvPr>
          <p:cNvSpPr/>
          <p:nvPr/>
        </p:nvSpPr>
        <p:spPr>
          <a:xfrm>
            <a:off x="1202724" y="2837828"/>
            <a:ext cx="5544065" cy="36669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/>
              <p:nvPr/>
            </p:nvSpPr>
            <p:spPr>
              <a:xfrm>
                <a:off x="567558" y="536027"/>
                <a:ext cx="10484070" cy="5280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Important concepts, symbols, and equations</a:t>
                </a:r>
                <a:r>
                  <a:rPr lang="en-US" sz="2400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(cont.)</a:t>
                </a:r>
                <a:endParaRPr lang="en-US" sz="2400" u="sng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Forward dynamics:  Solve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Use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+ 1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calls of N-E inverse dynamics to get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Use any efficient algorithm to solve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24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for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58" y="536027"/>
                <a:ext cx="10484070" cy="5280100"/>
              </a:xfrm>
              <a:prstGeom prst="rect">
                <a:avLst/>
              </a:prstGeom>
              <a:blipFill>
                <a:blip r:embed="rId4"/>
                <a:stretch>
                  <a:fillRect l="-969" t="-719" b="-16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24735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Euler integration for simulation: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Could add a second-order correction to the position calculation. 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C350D48-5E03-384E-B658-19850C5C45B8}"/>
              </a:ext>
            </a:extLst>
          </p:cNvPr>
          <p:cNvGrpSpPr/>
          <p:nvPr/>
        </p:nvGrpSpPr>
        <p:grpSpPr>
          <a:xfrm>
            <a:off x="1770049" y="2105687"/>
            <a:ext cx="8079088" cy="1415526"/>
            <a:chOff x="1770049" y="2105687"/>
            <a:chExt cx="8079088" cy="141552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6D6B862-2C84-CF43-B728-234061B4F9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70049" y="2105687"/>
              <a:ext cx="8079088" cy="1415526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98985AC-300C-AF49-AE14-3C96F4BF6EA1}"/>
                </a:ext>
              </a:extLst>
            </p:cNvPr>
            <p:cNvSpPr/>
            <p:nvPr/>
          </p:nvSpPr>
          <p:spPr>
            <a:xfrm>
              <a:off x="5385732" y="2848062"/>
              <a:ext cx="54529" cy="2013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B0D4CAD-4204-854A-8B69-6631007753C7}"/>
                </a:ext>
              </a:extLst>
            </p:cNvPr>
            <p:cNvSpPr/>
            <p:nvPr/>
          </p:nvSpPr>
          <p:spPr>
            <a:xfrm>
              <a:off x="5385731" y="3277299"/>
              <a:ext cx="54529" cy="2013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87E21604-41B1-9843-9386-5B767AE6E75A}"/>
                  </a:ext>
                </a:extLst>
              </p14:cNvPr>
              <p14:cNvContentPartPr/>
              <p14:nvPr/>
            </p14:nvContentPartPr>
            <p14:xfrm>
              <a:off x="2425515" y="3137821"/>
              <a:ext cx="3508560" cy="119844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87E21604-41B1-9843-9386-5B767AE6E75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15075" y="3130261"/>
                <a:ext cx="3526200" cy="12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9B4BCE20-C628-B24E-8C19-DC496941C7E2}"/>
                  </a:ext>
                </a:extLst>
              </p14:cNvPr>
              <p14:cNvContentPartPr/>
              <p14:nvPr/>
            </p14:nvContentPartPr>
            <p14:xfrm>
              <a:off x="6121635" y="3005341"/>
              <a:ext cx="262440" cy="14148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9B4BCE20-C628-B24E-8C19-DC496941C7E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114075" y="2997781"/>
                <a:ext cx="277560" cy="15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DB2A9094-CE55-8C41-B310-0B0ECC1BA9C4}"/>
                  </a:ext>
                </a:extLst>
              </p14:cNvPr>
              <p14:cNvContentPartPr/>
              <p14:nvPr/>
            </p14:nvContentPartPr>
            <p14:xfrm>
              <a:off x="5679915" y="2616541"/>
              <a:ext cx="657000" cy="30960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DB2A9094-CE55-8C41-B310-0B0ECC1BA9C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672355" y="2608981"/>
                <a:ext cx="671760" cy="3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7567B30B-E47C-4C46-9A59-E4365AEC7F9F}"/>
                  </a:ext>
                </a:extLst>
              </p14:cNvPr>
              <p14:cNvContentPartPr/>
              <p14:nvPr/>
            </p14:nvContentPartPr>
            <p14:xfrm>
              <a:off x="6537435" y="2651821"/>
              <a:ext cx="803880" cy="43704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7567B30B-E47C-4C46-9A59-E4365AEC7F9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529875" y="2644261"/>
                <a:ext cx="819000" cy="4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40C21E6-42C3-8145-A851-A889A00D5A32}"/>
                  </a:ext>
                </a:extLst>
              </p14:cNvPr>
              <p14:cNvContentPartPr/>
              <p14:nvPr/>
            </p14:nvContentPartPr>
            <p14:xfrm>
              <a:off x="7594395" y="2645341"/>
              <a:ext cx="547200" cy="34056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40C21E6-42C3-8145-A851-A889A00D5A3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586830" y="2637773"/>
                <a:ext cx="562330" cy="35569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790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BE5C50-640E-EA4A-81BA-00E4A5FD5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E3739F-0355-3A46-8482-6D0B63ADF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C79085-5A84-6441-A2AA-F7CBE2BFCC6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9116" y="1246875"/>
            <a:ext cx="6154445" cy="46345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E9B4CC-2797-414B-8B89-7655733506B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98331" y="1729800"/>
            <a:ext cx="3818351" cy="44258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848FF8-C78D-6F4A-A814-2CE7DD0FF13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65216" y="1505523"/>
            <a:ext cx="1825779" cy="6518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62C897-42FA-174B-8BD6-2A3073567C13}"/>
              </a:ext>
            </a:extLst>
          </p:cNvPr>
          <p:cNvSpPr txBox="1"/>
          <p:nvPr/>
        </p:nvSpPr>
        <p:spPr>
          <a:xfrm>
            <a:off x="622997" y="454011"/>
            <a:ext cx="58695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Explain each term in the equations below.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F6713CF4-27C3-DD41-89B7-541A2492EEC2}"/>
                  </a:ext>
                </a:extLst>
              </p14:cNvPr>
              <p14:cNvContentPartPr/>
              <p14:nvPr/>
            </p14:nvContentPartPr>
            <p14:xfrm>
              <a:off x="5214795" y="2631661"/>
              <a:ext cx="414720" cy="2588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F6713CF4-27C3-DD41-89B7-541A2492EEC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07595" y="2624101"/>
                <a:ext cx="42984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67C5AF4-5FF7-4543-99FD-D0684AA11CB2}"/>
                  </a:ext>
                </a:extLst>
              </p14:cNvPr>
              <p14:cNvContentPartPr/>
              <p14:nvPr/>
            </p14:nvContentPartPr>
            <p14:xfrm>
              <a:off x="5765235" y="2248981"/>
              <a:ext cx="54000" cy="1908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67C5AF4-5FF7-4543-99FD-D0684AA11CB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757675" y="2241421"/>
                <a:ext cx="6912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B0D4C2B9-D064-8B4C-BE79-41A0F65F255A}"/>
                  </a:ext>
                </a:extLst>
              </p14:cNvPr>
              <p14:cNvContentPartPr/>
              <p14:nvPr/>
            </p14:nvContentPartPr>
            <p14:xfrm>
              <a:off x="6462555" y="2239261"/>
              <a:ext cx="34560" cy="849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B0D4C2B9-D064-8B4C-BE79-41A0F65F255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454995" y="2231701"/>
                <a:ext cx="4932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56E83769-690C-FD4A-B79E-0C34453FAEC0}"/>
                  </a:ext>
                </a:extLst>
              </p14:cNvPr>
              <p14:cNvContentPartPr/>
              <p14:nvPr/>
            </p14:nvContentPartPr>
            <p14:xfrm>
              <a:off x="6459315" y="2120821"/>
              <a:ext cx="9360" cy="1800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56E83769-690C-FD4A-B79E-0C34453FAEC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451755" y="2113261"/>
                <a:ext cx="2448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BE56B990-F649-3649-946B-175F4A432C53}"/>
                  </a:ext>
                </a:extLst>
              </p14:cNvPr>
              <p14:cNvContentPartPr/>
              <p14:nvPr/>
            </p14:nvContentPartPr>
            <p14:xfrm>
              <a:off x="6569115" y="2220181"/>
              <a:ext cx="139680" cy="3492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BE56B990-F649-3649-946B-175F4A432C53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561555" y="2212621"/>
                <a:ext cx="15480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D9DF53C4-3AD5-1844-A685-731216864194}"/>
                  </a:ext>
                </a:extLst>
              </p14:cNvPr>
              <p14:cNvContentPartPr/>
              <p14:nvPr/>
            </p14:nvContentPartPr>
            <p14:xfrm>
              <a:off x="6774315" y="2023261"/>
              <a:ext cx="73800" cy="2523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D9DF53C4-3AD5-1844-A685-731216864194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766755" y="2015701"/>
                <a:ext cx="8892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6E2A8AB1-DDB3-B94A-8B92-2F1C984849B3}"/>
                  </a:ext>
                </a:extLst>
              </p14:cNvPr>
              <p14:cNvContentPartPr/>
              <p14:nvPr/>
            </p14:nvContentPartPr>
            <p14:xfrm>
              <a:off x="6221355" y="2495221"/>
              <a:ext cx="230760" cy="22212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6E2A8AB1-DDB3-B94A-8B92-2F1C984849B3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213795" y="2487661"/>
                <a:ext cx="24588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8E0E43A0-AD8F-AB4B-995B-F3BAC9BE3020}"/>
                  </a:ext>
                </a:extLst>
              </p14:cNvPr>
              <p14:cNvContentPartPr/>
              <p14:nvPr/>
            </p14:nvContentPartPr>
            <p14:xfrm>
              <a:off x="6121635" y="2619061"/>
              <a:ext cx="28440" cy="1065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8E0E43A0-AD8F-AB4B-995B-F3BAC9BE302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114075" y="2611501"/>
                <a:ext cx="43560" cy="1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01ECDAFA-72AF-7442-933F-9661C9CF361B}"/>
                  </a:ext>
                </a:extLst>
              </p14:cNvPr>
              <p14:cNvContentPartPr/>
              <p14:nvPr/>
            </p14:nvContentPartPr>
            <p14:xfrm>
              <a:off x="5811675" y="2574061"/>
              <a:ext cx="234360" cy="20844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01ECDAFA-72AF-7442-933F-9661C9CF361B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804115" y="2566501"/>
                <a:ext cx="24948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632D2FA6-FD03-A84F-A73B-6194E4362AD9}"/>
                  </a:ext>
                </a:extLst>
              </p14:cNvPr>
              <p14:cNvContentPartPr/>
              <p14:nvPr/>
            </p14:nvContentPartPr>
            <p14:xfrm>
              <a:off x="6160515" y="2107501"/>
              <a:ext cx="147600" cy="29340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632D2FA6-FD03-A84F-A73B-6194E4362AD9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152955" y="2099941"/>
                <a:ext cx="16272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F2264E46-704A-C343-8321-6B5DB1C3C1D1}"/>
                  </a:ext>
                </a:extLst>
              </p14:cNvPr>
              <p14:cNvContentPartPr/>
              <p14:nvPr/>
            </p14:nvContentPartPr>
            <p14:xfrm>
              <a:off x="5889075" y="2294701"/>
              <a:ext cx="192600" cy="17676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F2264E46-704A-C343-8321-6B5DB1C3C1D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881501" y="2287141"/>
                <a:ext cx="207748" cy="19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B465CBB9-A670-1947-A299-868F86ED96EF}"/>
                  </a:ext>
                </a:extLst>
              </p14:cNvPr>
              <p14:cNvContentPartPr/>
              <p14:nvPr/>
            </p14:nvContentPartPr>
            <p14:xfrm>
              <a:off x="5762715" y="2851621"/>
              <a:ext cx="718200" cy="23544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B465CBB9-A670-1947-A299-868F86ED96EF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755155" y="2844061"/>
                <a:ext cx="73332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D0EC4182-86CB-264D-A0B7-0498CE58FE89}"/>
                  </a:ext>
                </a:extLst>
              </p14:cNvPr>
              <p14:cNvContentPartPr/>
              <p14:nvPr/>
            </p14:nvContentPartPr>
            <p14:xfrm>
              <a:off x="7710315" y="2745061"/>
              <a:ext cx="154080" cy="9972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D0EC4182-86CB-264D-A0B7-0498CE58FE89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7702755" y="2737501"/>
                <a:ext cx="169200" cy="11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53C228B8-1A5A-BF40-98BA-FA56FB7A4969}"/>
                  </a:ext>
                </a:extLst>
              </p14:cNvPr>
              <p14:cNvContentPartPr/>
              <p14:nvPr/>
            </p14:nvContentPartPr>
            <p14:xfrm>
              <a:off x="8160315" y="3091741"/>
              <a:ext cx="12960" cy="11304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53C228B8-1A5A-BF40-98BA-FA56FB7A4969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152755" y="3084181"/>
                <a:ext cx="28080" cy="1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5ACDF17D-5E9D-E647-868E-5791E4B7A849}"/>
                  </a:ext>
                </a:extLst>
              </p14:cNvPr>
              <p14:cNvContentPartPr/>
              <p14:nvPr/>
            </p14:nvContentPartPr>
            <p14:xfrm>
              <a:off x="8122875" y="3006061"/>
              <a:ext cx="14400" cy="3636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5ACDF17D-5E9D-E647-868E-5791E4B7A849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8115315" y="2998501"/>
                <a:ext cx="2952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FE533606-E26C-B545-844C-E3EDF58B643B}"/>
                  </a:ext>
                </a:extLst>
              </p14:cNvPr>
              <p14:cNvContentPartPr/>
              <p14:nvPr/>
            </p14:nvContentPartPr>
            <p14:xfrm>
              <a:off x="7713555" y="2913541"/>
              <a:ext cx="291240" cy="28116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FE533606-E26C-B545-844C-E3EDF58B643B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7706004" y="2905981"/>
                <a:ext cx="306341" cy="2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430FD397-219C-8B48-A89F-5038AD278752}"/>
                  </a:ext>
                </a:extLst>
              </p14:cNvPr>
              <p14:cNvContentPartPr/>
              <p14:nvPr/>
            </p14:nvContentPartPr>
            <p14:xfrm>
              <a:off x="7407915" y="3076261"/>
              <a:ext cx="249120" cy="22320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430FD397-219C-8B48-A89F-5038AD278752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7400355" y="3068701"/>
                <a:ext cx="26424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6A38A502-2204-F64B-ACB7-0185278D71E5}"/>
                  </a:ext>
                </a:extLst>
              </p14:cNvPr>
              <p14:cNvContentPartPr/>
              <p14:nvPr/>
            </p14:nvContentPartPr>
            <p14:xfrm>
              <a:off x="6997155" y="3085981"/>
              <a:ext cx="278640" cy="20484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6A38A502-2204-F64B-ACB7-0185278D71E5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6989595" y="3078421"/>
                <a:ext cx="29376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1DE81545-712F-0242-AF86-646D6403524C}"/>
                  </a:ext>
                </a:extLst>
              </p14:cNvPr>
              <p14:cNvContentPartPr/>
              <p14:nvPr/>
            </p14:nvContentPartPr>
            <p14:xfrm>
              <a:off x="7329075" y="2696461"/>
              <a:ext cx="319320" cy="20808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1DE81545-712F-0242-AF86-646D6403524C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7321515" y="2688901"/>
                <a:ext cx="33444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F331B1A9-69D3-0044-A4B2-B2243B603F19}"/>
                  </a:ext>
                </a:extLst>
              </p14:cNvPr>
              <p14:cNvContentPartPr/>
              <p14:nvPr/>
            </p14:nvContentPartPr>
            <p14:xfrm>
              <a:off x="6554355" y="2432941"/>
              <a:ext cx="664200" cy="59544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F331B1A9-69D3-0044-A4B2-B2243B603F19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6546795" y="2425381"/>
                <a:ext cx="678960" cy="61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C1FD2509-6D7A-4C40-8EBD-62156729A4AB}"/>
                  </a:ext>
                </a:extLst>
              </p14:cNvPr>
              <p14:cNvContentPartPr/>
              <p14:nvPr/>
            </p14:nvContentPartPr>
            <p14:xfrm>
              <a:off x="2076675" y="3780781"/>
              <a:ext cx="36720" cy="17316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C1FD2509-6D7A-4C40-8EBD-62156729A4AB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2069115" y="3773221"/>
                <a:ext cx="5184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C5A32C18-0E25-384A-B99F-93B2DA6CEF85}"/>
                  </a:ext>
                </a:extLst>
              </p14:cNvPr>
              <p14:cNvContentPartPr/>
              <p14:nvPr/>
            </p14:nvContentPartPr>
            <p14:xfrm>
              <a:off x="2672835" y="3850981"/>
              <a:ext cx="16560" cy="11376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C5A32C18-0E25-384A-B99F-93B2DA6CEF85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2665275" y="3843781"/>
                <a:ext cx="3168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7CC6E00B-C4D6-4044-8C0C-F3DE591A65A0}"/>
                  </a:ext>
                </a:extLst>
              </p14:cNvPr>
              <p14:cNvContentPartPr/>
              <p14:nvPr/>
            </p14:nvContentPartPr>
            <p14:xfrm>
              <a:off x="2646555" y="3731821"/>
              <a:ext cx="32760" cy="2664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7CC6E00B-C4D6-4044-8C0C-F3DE591A65A0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638995" y="3724621"/>
                <a:ext cx="4788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E7905B70-61E6-9D47-94F6-A2E4215B6B0C}"/>
                  </a:ext>
                </a:extLst>
              </p14:cNvPr>
              <p14:cNvContentPartPr/>
              <p14:nvPr/>
            </p14:nvContentPartPr>
            <p14:xfrm>
              <a:off x="2773995" y="3829381"/>
              <a:ext cx="118080" cy="6084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E7905B70-61E6-9D47-94F6-A2E4215B6B0C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2766435" y="3821821"/>
                <a:ext cx="13320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E047A3AD-280F-E84C-85B2-E6151B8B912D}"/>
                  </a:ext>
                </a:extLst>
              </p14:cNvPr>
              <p14:cNvContentPartPr/>
              <p14:nvPr/>
            </p14:nvContentPartPr>
            <p14:xfrm>
              <a:off x="2944635" y="3716341"/>
              <a:ext cx="22320" cy="23076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E047A3AD-280F-E84C-85B2-E6151B8B912D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2937075" y="3708781"/>
                <a:ext cx="3744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8AA77D61-780B-6741-8A24-357CDFE07428}"/>
                  </a:ext>
                </a:extLst>
              </p14:cNvPr>
              <p14:cNvContentPartPr/>
              <p14:nvPr/>
            </p14:nvContentPartPr>
            <p14:xfrm>
              <a:off x="2177475" y="3657301"/>
              <a:ext cx="339840" cy="3020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8AA77D61-780B-6741-8A24-357CDFE07428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2169923" y="3649741"/>
                <a:ext cx="354584" cy="31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6F014425-0AB0-6D49-9C26-6DFD6D82C937}"/>
                  </a:ext>
                </a:extLst>
              </p14:cNvPr>
              <p14:cNvContentPartPr/>
              <p14:nvPr/>
            </p14:nvContentPartPr>
            <p14:xfrm>
              <a:off x="3542595" y="3809221"/>
              <a:ext cx="112680" cy="10044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6F014425-0AB0-6D49-9C26-6DFD6D82C937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3535035" y="3801661"/>
                <a:ext cx="127800" cy="1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9091C42F-E5FB-DF49-AC4C-AD34BD95B25B}"/>
                  </a:ext>
                </a:extLst>
              </p14:cNvPr>
              <p14:cNvContentPartPr/>
              <p14:nvPr/>
            </p14:nvContentPartPr>
            <p14:xfrm>
              <a:off x="3748515" y="3711661"/>
              <a:ext cx="16560" cy="23184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9091C42F-E5FB-DF49-AC4C-AD34BD95B25B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3740955" y="3704101"/>
                <a:ext cx="3168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91119EFA-AB3D-F244-B5BC-688FC85A77E7}"/>
                  </a:ext>
                </a:extLst>
              </p14:cNvPr>
              <p14:cNvContentPartPr/>
              <p14:nvPr/>
            </p14:nvContentPartPr>
            <p14:xfrm>
              <a:off x="3126795" y="3796981"/>
              <a:ext cx="354240" cy="12744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91119EFA-AB3D-F244-B5BC-688FC85A77E7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3119243" y="3789442"/>
                <a:ext cx="369345" cy="1425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96CDA2DD-7C59-2D46-B5AF-9A9491BDD039}"/>
                  </a:ext>
                </a:extLst>
              </p14:cNvPr>
              <p14:cNvContentPartPr/>
              <p14:nvPr/>
            </p14:nvContentPartPr>
            <p14:xfrm>
              <a:off x="4742115" y="4313941"/>
              <a:ext cx="632160" cy="15876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96CDA2DD-7C59-2D46-B5AF-9A9491BDD039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4734915" y="4306381"/>
                <a:ext cx="64728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1B854173-91F0-C040-898B-825598899392}"/>
                  </a:ext>
                </a:extLst>
              </p14:cNvPr>
              <p14:cNvContentPartPr/>
              <p14:nvPr/>
            </p14:nvContentPartPr>
            <p14:xfrm>
              <a:off x="4300755" y="3688261"/>
              <a:ext cx="1035720" cy="58392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1B854173-91F0-C040-898B-825598899392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4293195" y="3681057"/>
                <a:ext cx="1050840" cy="5990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AADD6756-B0B3-6A4E-BBE1-E087B141B4FB}"/>
                  </a:ext>
                </a:extLst>
              </p14:cNvPr>
              <p14:cNvContentPartPr/>
              <p14:nvPr/>
            </p14:nvContentPartPr>
            <p14:xfrm>
              <a:off x="6939555" y="4153381"/>
              <a:ext cx="118080" cy="1584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AADD6756-B0B3-6A4E-BBE1-E087B141B4FB}"/>
                  </a:ext>
                </a:extLst>
              </p:cNvPr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6931995" y="4145821"/>
                <a:ext cx="13320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9211E08B-D092-2045-BE14-9DBA9D4264DF}"/>
                  </a:ext>
                </a:extLst>
              </p14:cNvPr>
              <p14:cNvContentPartPr/>
              <p14:nvPr/>
            </p14:nvContentPartPr>
            <p14:xfrm>
              <a:off x="7020555" y="4075981"/>
              <a:ext cx="12960" cy="648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9211E08B-D092-2045-BE14-9DBA9D4264DF}"/>
                  </a:ext>
                </a:extLst>
              </p:cNvPr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7012995" y="4068421"/>
                <a:ext cx="2772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3DD664B6-0262-504A-9986-7B5BFA81A43A}"/>
                  </a:ext>
                </a:extLst>
              </p14:cNvPr>
              <p14:cNvContentPartPr/>
              <p14:nvPr/>
            </p14:nvContentPartPr>
            <p14:xfrm>
              <a:off x="7114515" y="4142581"/>
              <a:ext cx="81000" cy="10332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3DD664B6-0262-504A-9986-7B5BFA81A43A}"/>
                  </a:ext>
                </a:extLst>
              </p:cNvPr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7106955" y="4135021"/>
                <a:ext cx="9612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A4210262-7DFB-3A4F-B229-586150778597}"/>
                  </a:ext>
                </a:extLst>
              </p14:cNvPr>
              <p14:cNvContentPartPr/>
              <p14:nvPr/>
            </p14:nvContentPartPr>
            <p14:xfrm>
              <a:off x="7725075" y="4106941"/>
              <a:ext cx="16560" cy="113400"/>
            </p14:xfrm>
          </p:contentPart>
        </mc:Choice>
        <mc:Fallback xmlns=""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A4210262-7DFB-3A4F-B229-586150778597}"/>
                  </a:ext>
                </a:extLst>
              </p:cNvPr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7717515" y="4099381"/>
                <a:ext cx="3168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5EED2EA9-71B7-834A-BEF2-0F27BE990470}"/>
                  </a:ext>
                </a:extLst>
              </p14:cNvPr>
              <p14:cNvContentPartPr/>
              <p14:nvPr/>
            </p14:nvContentPartPr>
            <p14:xfrm>
              <a:off x="7745235" y="3996421"/>
              <a:ext cx="32760" cy="3744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5EED2EA9-71B7-834A-BEF2-0F27BE990470}"/>
                  </a:ext>
                </a:extLst>
              </p:cNvPr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7737675" y="3988861"/>
                <a:ext cx="4788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8CA91016-3B6B-3F40-9A49-4F58C576EFC5}"/>
                  </a:ext>
                </a:extLst>
              </p14:cNvPr>
              <p14:cNvContentPartPr/>
              <p14:nvPr/>
            </p14:nvContentPartPr>
            <p14:xfrm>
              <a:off x="7253115" y="4006141"/>
              <a:ext cx="333000" cy="23328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8CA91016-3B6B-3F40-9A49-4F58C576EFC5}"/>
                  </a:ext>
                </a:extLst>
              </p:cNvPr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7245555" y="3998581"/>
                <a:ext cx="347760" cy="24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6B17F171-A812-FD46-82CD-BB128D93EA4D}"/>
                  </a:ext>
                </a:extLst>
              </p14:cNvPr>
              <p14:cNvContentPartPr/>
              <p14:nvPr/>
            </p14:nvContentPartPr>
            <p14:xfrm>
              <a:off x="6656235" y="4068061"/>
              <a:ext cx="219960" cy="16632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6B17F171-A812-FD46-82CD-BB128D93EA4D}"/>
                  </a:ext>
                </a:extLst>
              </p:cNvPr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6648675" y="4060501"/>
                <a:ext cx="23472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295925A1-AD55-7247-AA0E-EC0C6F0DD4B0}"/>
                  </a:ext>
                </a:extLst>
              </p14:cNvPr>
              <p14:cNvContentPartPr/>
              <p14:nvPr/>
            </p14:nvContentPartPr>
            <p14:xfrm>
              <a:off x="6176355" y="4009381"/>
              <a:ext cx="411840" cy="21600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295925A1-AD55-7247-AA0E-EC0C6F0DD4B0}"/>
                  </a:ext>
                </a:extLst>
              </p:cNvPr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6168795" y="4001834"/>
                <a:ext cx="426960" cy="2307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F4BC5AA7-FC0E-A643-A0F5-4FF06AD3E89C}"/>
                  </a:ext>
                </a:extLst>
              </p14:cNvPr>
              <p14:cNvContentPartPr/>
              <p14:nvPr/>
            </p14:nvContentPartPr>
            <p14:xfrm>
              <a:off x="7022355" y="3672781"/>
              <a:ext cx="576720" cy="25812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F4BC5AA7-FC0E-A643-A0F5-4FF06AD3E89C}"/>
                  </a:ext>
                </a:extLst>
              </p:cNvPr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7014795" y="3665221"/>
                <a:ext cx="59184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F69AF682-932B-4A47-BA29-14487A9EE85B}"/>
                  </a:ext>
                </a:extLst>
              </p14:cNvPr>
              <p14:cNvContentPartPr/>
              <p14:nvPr/>
            </p14:nvContentPartPr>
            <p14:xfrm>
              <a:off x="6245835" y="3665221"/>
              <a:ext cx="658080" cy="25776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F69AF682-932B-4A47-BA29-14487A9EE85B}"/>
                  </a:ext>
                </a:extLst>
              </p:cNvPr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6238279" y="3657672"/>
                <a:ext cx="672832" cy="2724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9A7FF458-39B3-7247-9F84-6C6CFC74155C}"/>
                  </a:ext>
                </a:extLst>
              </p14:cNvPr>
              <p14:cNvContentPartPr/>
              <p14:nvPr/>
            </p14:nvContentPartPr>
            <p14:xfrm>
              <a:off x="1869675" y="4837381"/>
              <a:ext cx="83880" cy="9000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9A7FF458-39B3-7247-9F84-6C6CFC74155C}"/>
                  </a:ext>
                </a:extLst>
              </p:cNvPr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1862115" y="4829821"/>
                <a:ext cx="9900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F08AB4ED-EA28-984F-B4B2-18035F760650}"/>
                  </a:ext>
                </a:extLst>
              </p14:cNvPr>
              <p14:cNvContentPartPr/>
              <p14:nvPr/>
            </p14:nvContentPartPr>
            <p14:xfrm>
              <a:off x="2460435" y="4672501"/>
              <a:ext cx="327960" cy="20088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F08AB4ED-EA28-984F-B4B2-18035F760650}"/>
                  </a:ext>
                </a:extLst>
              </p:cNvPr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2452875" y="4664941"/>
                <a:ext cx="34308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DFBA922A-A4C9-F44E-89FB-82BDE5CF3B43}"/>
                  </a:ext>
                </a:extLst>
              </p14:cNvPr>
              <p14:cNvContentPartPr/>
              <p14:nvPr/>
            </p14:nvContentPartPr>
            <p14:xfrm>
              <a:off x="2005035" y="4664941"/>
              <a:ext cx="393120" cy="23832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DFBA922A-A4C9-F44E-89FB-82BDE5CF3B43}"/>
                  </a:ext>
                </a:extLst>
              </p:cNvPr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1997475" y="4657381"/>
                <a:ext cx="40824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5A07F6A8-35D0-674C-9B21-23C0CFD3635D}"/>
                  </a:ext>
                </a:extLst>
              </p14:cNvPr>
              <p14:cNvContentPartPr/>
              <p14:nvPr/>
            </p14:nvContentPartPr>
            <p14:xfrm>
              <a:off x="2968035" y="4494301"/>
              <a:ext cx="1020960" cy="567360"/>
            </p14:xfrm>
          </p:contentPart>
        </mc:Choice>
        <mc:Fallback xmlns=""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5A07F6A8-35D0-674C-9B21-23C0CFD3635D}"/>
                  </a:ext>
                </a:extLst>
              </p:cNvPr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2960475" y="4486741"/>
                <a:ext cx="1036080" cy="58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D24ECA01-6EFC-2443-8D1B-3E962E5D150A}"/>
                  </a:ext>
                </a:extLst>
              </p14:cNvPr>
              <p14:cNvContentPartPr/>
              <p14:nvPr/>
            </p14:nvContentPartPr>
            <p14:xfrm>
              <a:off x="4378155" y="5389261"/>
              <a:ext cx="3110040" cy="440280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D24ECA01-6EFC-2443-8D1B-3E962E5D150A}"/>
                  </a:ext>
                </a:extLst>
              </p:cNvPr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4370596" y="5381701"/>
                <a:ext cx="3124798" cy="45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5C4FDF01-BC49-2247-A696-0D0DE52881E3}"/>
                  </a:ext>
                </a:extLst>
              </p14:cNvPr>
              <p14:cNvContentPartPr/>
              <p14:nvPr/>
            </p14:nvContentPartPr>
            <p14:xfrm>
              <a:off x="4571835" y="5995141"/>
              <a:ext cx="178200" cy="192240"/>
            </p14:xfrm>
          </p:contentPart>
        </mc:Choice>
        <mc:Fallback xmlns=""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5C4FDF01-BC49-2247-A696-0D0DE52881E3}"/>
                  </a:ext>
                </a:extLst>
              </p:cNvPr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4564275" y="5987567"/>
                <a:ext cx="193320" cy="2073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255" name="Ink 254">
                <a:extLst>
                  <a:ext uri="{FF2B5EF4-FFF2-40B4-BE49-F238E27FC236}">
                    <a16:creationId xmlns:a16="http://schemas.microsoft.com/office/drawing/2014/main" id="{43976306-7998-634E-84FC-657F324A5EFE}"/>
                  </a:ext>
                </a:extLst>
              </p14:cNvPr>
              <p14:cNvContentPartPr/>
              <p14:nvPr/>
            </p14:nvContentPartPr>
            <p14:xfrm>
              <a:off x="4091955" y="6089461"/>
              <a:ext cx="418680" cy="185760"/>
            </p14:xfrm>
          </p:contentPart>
        </mc:Choice>
        <mc:Fallback xmlns="">
          <p:pic>
            <p:nvPicPr>
              <p:cNvPr id="255" name="Ink 254">
                <a:extLst>
                  <a:ext uri="{FF2B5EF4-FFF2-40B4-BE49-F238E27FC236}">
                    <a16:creationId xmlns:a16="http://schemas.microsoft.com/office/drawing/2014/main" id="{43976306-7998-634E-84FC-657F324A5EFE}"/>
                  </a:ext>
                </a:extLst>
              </p:cNvPr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4084388" y="6081901"/>
                <a:ext cx="433813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816662BE-97D8-2E4D-B688-E9920B4A98B3}"/>
                  </a:ext>
                </a:extLst>
              </p14:cNvPr>
              <p14:cNvContentPartPr/>
              <p14:nvPr/>
            </p14:nvContentPartPr>
            <p14:xfrm>
              <a:off x="1813155" y="5786341"/>
              <a:ext cx="2180520" cy="700200"/>
            </p14:xfrm>
          </p:contentPart>
        </mc:Choice>
        <mc:Fallback xmlns=""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816662BE-97D8-2E4D-B688-E9920B4A98B3}"/>
                  </a:ext>
                </a:extLst>
              </p:cNvPr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1805596" y="5779137"/>
                <a:ext cx="2195638" cy="71532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1853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>
            <a:alpha val="94902"/>
          </a:srgb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8733</TotalTime>
  <Words>184</Words>
  <Application>Microsoft Macintosh PowerPoint</Application>
  <PresentationFormat>Widescreen</PresentationFormat>
  <Paragraphs>66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489</cp:revision>
  <cp:lastPrinted>2020-10-23T21:30:20Z</cp:lastPrinted>
  <dcterms:created xsi:type="dcterms:W3CDTF">2020-09-16T15:38:21Z</dcterms:created>
  <dcterms:modified xsi:type="dcterms:W3CDTF">2020-11-24T04:47:01Z</dcterms:modified>
</cp:coreProperties>
</file>

<file path=docProps/thumbnail.jpeg>
</file>